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4"/>
  </p:notesMasterIdLst>
  <p:handoutMasterIdLst>
    <p:handoutMasterId r:id="rId25"/>
  </p:handoutMasterIdLst>
  <p:sldIdLst>
    <p:sldId id="285" r:id="rId2"/>
    <p:sldId id="304" r:id="rId3"/>
    <p:sldId id="302" r:id="rId4"/>
    <p:sldId id="306" r:id="rId5"/>
    <p:sldId id="312" r:id="rId6"/>
    <p:sldId id="307" r:id="rId7"/>
    <p:sldId id="283" r:id="rId8"/>
    <p:sldId id="267" r:id="rId9"/>
    <p:sldId id="260" r:id="rId10"/>
    <p:sldId id="265" r:id="rId11"/>
    <p:sldId id="310" r:id="rId12"/>
    <p:sldId id="299" r:id="rId13"/>
    <p:sldId id="308" r:id="rId14"/>
    <p:sldId id="288" r:id="rId15"/>
    <p:sldId id="309" r:id="rId16"/>
    <p:sldId id="301" r:id="rId17"/>
    <p:sldId id="311" r:id="rId18"/>
    <p:sldId id="316" r:id="rId19"/>
    <p:sldId id="313" r:id="rId20"/>
    <p:sldId id="315" r:id="rId21"/>
    <p:sldId id="314" r:id="rId22"/>
    <p:sldId id="317" r:id="rId23"/>
  </p:sldIdLst>
  <p:sldSz cx="12192000" cy="6858000"/>
  <p:notesSz cx="70770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5194" autoAdjust="0"/>
    <p:restoredTop sz="93040" autoAdjust="0"/>
  </p:normalViewPr>
  <p:slideViewPr>
    <p:cSldViewPr>
      <p:cViewPr varScale="1">
        <p:scale>
          <a:sx n="73" d="100"/>
          <a:sy n="73" d="100"/>
        </p:scale>
        <p:origin x="60" y="576"/>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E7D357-9174-466F-B57A-2BD8E7DCE8AE}"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E1F667DA-8D8D-4B69-9460-0E867A3506A8}">
      <dgm:prSet custT="1"/>
      <dgm:spPr>
        <a:blipFill rotWithShape="0">
          <a:blip xmlns:r="http://schemas.openxmlformats.org/officeDocument/2006/relationships" r:embed="rId1"/>
          <a:stretch>
            <a:fillRect/>
          </a:stretch>
        </a:blipFill>
        <a:ln>
          <a:noFill/>
        </a:ln>
        <a:effectLst>
          <a:outerShdw blurRad="50800" dist="38100" dir="5400000" rotWithShape="0">
            <a:schemeClr val="bg1">
              <a:alpha val="35000"/>
            </a:schemeClr>
          </a:outerShdw>
        </a:effectLst>
      </dgm:spPr>
      <dgm:t>
        <a:bodyPr/>
        <a:lstStyle/>
        <a:p>
          <a:pPr rtl="0"/>
          <a:endParaRPr lang="en-US" sz="2000" dirty="0"/>
        </a:p>
      </dgm:t>
    </dgm:pt>
    <dgm:pt modelId="{8E1C4950-7F5D-48B1-8D8D-56EB28EAADC5}" type="parTrans" cxnId="{01D46ADC-A3EB-4558-B302-675AAC7BE88A}">
      <dgm:prSet/>
      <dgm:spPr/>
      <dgm:t>
        <a:bodyPr/>
        <a:lstStyle/>
        <a:p>
          <a:endParaRPr lang="en-US" sz="1000"/>
        </a:p>
      </dgm:t>
    </dgm:pt>
    <dgm:pt modelId="{6F33DEEC-0597-41F9-8491-B141F95B5AC0}" type="sibTrans" cxnId="{01D46ADC-A3EB-4558-B302-675AAC7BE88A}">
      <dgm:prSet/>
      <dgm:spPr/>
      <dgm:t>
        <a:bodyPr/>
        <a:lstStyle/>
        <a:p>
          <a:endParaRPr lang="en-US" sz="1000"/>
        </a:p>
      </dgm:t>
    </dgm:pt>
    <dgm:pt modelId="{8FA87D74-A3F3-42D1-8A0C-3ABFEDF14D2D}">
      <dgm:prSet custT="1"/>
      <dgm:spPr>
        <a:solidFill>
          <a:srgbClr val="FFC000"/>
        </a:solidFill>
      </dgm:spPr>
      <dgm:t>
        <a:bodyPr/>
        <a:lstStyle/>
        <a:p>
          <a:pPr rtl="0"/>
          <a:r>
            <a:rPr lang="en-US" sz="1600" b="1" dirty="0"/>
            <a:t>Adventures</a:t>
          </a:r>
        </a:p>
      </dgm:t>
    </dgm:pt>
    <dgm:pt modelId="{59AD316F-9D56-40DC-8634-42A52B953AE0}" type="parTrans" cxnId="{9C5E5EC9-E77E-49A6-B31F-3065C696EFE8}">
      <dgm:prSet/>
      <dgm:spPr/>
      <dgm:t>
        <a:bodyPr/>
        <a:lstStyle/>
        <a:p>
          <a:endParaRPr lang="en-US" sz="1000"/>
        </a:p>
      </dgm:t>
    </dgm:pt>
    <dgm:pt modelId="{0E03A4D5-99FE-40EA-BE4A-F559AFB8CD63}" type="sibTrans" cxnId="{9C5E5EC9-E77E-49A6-B31F-3065C696EFE8}">
      <dgm:prSet/>
      <dgm:spPr/>
      <dgm:t>
        <a:bodyPr/>
        <a:lstStyle/>
        <a:p>
          <a:endParaRPr lang="en-US" sz="1000"/>
        </a:p>
      </dgm:t>
    </dgm:pt>
    <dgm:pt modelId="{C3DC3124-0808-4F04-8B7F-F8B88CBCFD6E}">
      <dgm:prSet custT="1"/>
      <dgm:spPr/>
      <dgm:t>
        <a:bodyPr/>
        <a:lstStyle/>
        <a:p>
          <a:pPr rtl="0"/>
          <a:r>
            <a:rPr lang="en-US" sz="1000" dirty="0"/>
            <a:t>Wilderness River &amp; Mountain </a:t>
          </a:r>
          <a:r>
            <a:rPr lang="en-US" sz="1000" b="1" dirty="0"/>
            <a:t>Expeditions</a:t>
          </a:r>
        </a:p>
      </dgm:t>
    </dgm:pt>
    <dgm:pt modelId="{3493BEF0-B7B1-4FF1-A782-12A24D5CADD7}" type="parTrans" cxnId="{77FAB607-BD41-4278-87FC-40D09206FA00}">
      <dgm:prSet/>
      <dgm:spPr/>
      <dgm:t>
        <a:bodyPr/>
        <a:lstStyle/>
        <a:p>
          <a:endParaRPr lang="en-US" sz="1000"/>
        </a:p>
      </dgm:t>
    </dgm:pt>
    <dgm:pt modelId="{EF76D224-4877-47EA-A96A-F488D4DD19F6}" type="sibTrans" cxnId="{77FAB607-BD41-4278-87FC-40D09206FA00}">
      <dgm:prSet/>
      <dgm:spPr/>
      <dgm:t>
        <a:bodyPr/>
        <a:lstStyle/>
        <a:p>
          <a:endParaRPr lang="en-US" sz="1000"/>
        </a:p>
      </dgm:t>
    </dgm:pt>
    <dgm:pt modelId="{46BCDD09-B8D9-405B-8D61-86BA0DD684B4}">
      <dgm:prSet custT="1"/>
      <dgm:spPr/>
      <dgm:t>
        <a:bodyPr/>
        <a:lstStyle/>
        <a:p>
          <a:pPr rtl="0"/>
          <a:r>
            <a:rPr lang="en-US" sz="1000" dirty="0"/>
            <a:t>Stonewater Base Adventure </a:t>
          </a:r>
          <a:r>
            <a:rPr lang="en-US" sz="1000" b="1" dirty="0"/>
            <a:t>Combinations</a:t>
          </a:r>
        </a:p>
      </dgm:t>
    </dgm:pt>
    <dgm:pt modelId="{6E85F392-DA99-4026-8C53-941D4290B2EE}" type="parTrans" cxnId="{6D2A5E64-2A16-48B2-8364-29CEE6672234}">
      <dgm:prSet/>
      <dgm:spPr/>
      <dgm:t>
        <a:bodyPr/>
        <a:lstStyle/>
        <a:p>
          <a:endParaRPr lang="en-US" sz="1000"/>
        </a:p>
      </dgm:t>
    </dgm:pt>
    <dgm:pt modelId="{0E13D0D9-E37D-4989-B234-5924CC729E52}" type="sibTrans" cxnId="{6D2A5E64-2A16-48B2-8364-29CEE6672234}">
      <dgm:prSet/>
      <dgm:spPr/>
      <dgm:t>
        <a:bodyPr/>
        <a:lstStyle/>
        <a:p>
          <a:endParaRPr lang="en-US" sz="1000"/>
        </a:p>
      </dgm:t>
    </dgm:pt>
    <dgm:pt modelId="{41EA0127-699A-439D-A1C2-797CF0315B6F}">
      <dgm:prSet custT="1"/>
      <dgm:spPr/>
      <dgm:t>
        <a:bodyPr/>
        <a:lstStyle/>
        <a:p>
          <a:pPr rtl="0"/>
          <a:r>
            <a:rPr lang="en-US" sz="1000" dirty="0"/>
            <a:t>Team Building &amp; Leadership </a:t>
          </a:r>
          <a:r>
            <a:rPr lang="en-US" sz="1000" b="1" dirty="0"/>
            <a:t>Challenges</a:t>
          </a:r>
        </a:p>
      </dgm:t>
    </dgm:pt>
    <dgm:pt modelId="{C7408636-E9EB-47E5-AC25-219FAB3CAFBB}" type="parTrans" cxnId="{C61267D7-7177-4C3B-B7C4-DE4FCDB08F37}">
      <dgm:prSet/>
      <dgm:spPr/>
      <dgm:t>
        <a:bodyPr/>
        <a:lstStyle/>
        <a:p>
          <a:endParaRPr lang="en-US" sz="1000"/>
        </a:p>
      </dgm:t>
    </dgm:pt>
    <dgm:pt modelId="{D64E4D35-6BD6-42B5-A225-24201AD7F08E}" type="sibTrans" cxnId="{C61267D7-7177-4C3B-B7C4-DE4FCDB08F37}">
      <dgm:prSet/>
      <dgm:spPr/>
      <dgm:t>
        <a:bodyPr/>
        <a:lstStyle/>
        <a:p>
          <a:endParaRPr lang="en-US" sz="1000"/>
        </a:p>
      </dgm:t>
    </dgm:pt>
    <dgm:pt modelId="{93DF6C07-0C4B-4067-AA75-2BBF4221CAFF}">
      <dgm:prSet custT="1"/>
      <dgm:spPr>
        <a:solidFill>
          <a:srgbClr val="FFC000"/>
        </a:solidFill>
      </dgm:spPr>
      <dgm:t>
        <a:bodyPr/>
        <a:lstStyle/>
        <a:p>
          <a:pPr rtl="0"/>
          <a:r>
            <a:rPr lang="en-US" sz="1600" b="1" dirty="0"/>
            <a:t>Leadership</a:t>
          </a:r>
        </a:p>
      </dgm:t>
    </dgm:pt>
    <dgm:pt modelId="{82B41BCC-6446-4766-B3D4-27822AF0522F}" type="parTrans" cxnId="{BF3E4C67-2F98-44AB-99F0-67990DDA0E3E}">
      <dgm:prSet/>
      <dgm:spPr/>
      <dgm:t>
        <a:bodyPr/>
        <a:lstStyle/>
        <a:p>
          <a:endParaRPr lang="en-US" sz="1000"/>
        </a:p>
      </dgm:t>
    </dgm:pt>
    <dgm:pt modelId="{A54D2C6A-736B-4E73-984D-12A603B615AA}" type="sibTrans" cxnId="{BF3E4C67-2F98-44AB-99F0-67990DDA0E3E}">
      <dgm:prSet/>
      <dgm:spPr/>
      <dgm:t>
        <a:bodyPr/>
        <a:lstStyle/>
        <a:p>
          <a:endParaRPr lang="en-US" sz="1000"/>
        </a:p>
      </dgm:t>
    </dgm:pt>
    <dgm:pt modelId="{FA50D2D0-1008-41DC-9534-7216A306EC30}">
      <dgm:prSet custT="1"/>
      <dgm:spPr/>
      <dgm:t>
        <a:bodyPr/>
        <a:lstStyle/>
        <a:p>
          <a:pPr rtl="0"/>
          <a:r>
            <a:rPr lang="en-US" sz="1000" b="0" dirty="0"/>
            <a:t>Life &amp; Leadership </a:t>
          </a:r>
          <a:r>
            <a:rPr lang="en-US" sz="1000" b="1" dirty="0"/>
            <a:t>Discipleship </a:t>
          </a:r>
          <a:r>
            <a:rPr lang="en-US" sz="1000" dirty="0"/>
            <a:t>Training for High School</a:t>
          </a:r>
        </a:p>
      </dgm:t>
    </dgm:pt>
    <dgm:pt modelId="{8FEB9CB9-AEBE-4410-9A77-D1118DB224FF}" type="parTrans" cxnId="{2D54CE19-7EF0-4058-B9B3-56F8E3FF43F7}">
      <dgm:prSet/>
      <dgm:spPr/>
      <dgm:t>
        <a:bodyPr/>
        <a:lstStyle/>
        <a:p>
          <a:endParaRPr lang="en-US" sz="1000"/>
        </a:p>
      </dgm:t>
    </dgm:pt>
    <dgm:pt modelId="{A8319457-F5C0-43E7-B881-E10E7FA45399}" type="sibTrans" cxnId="{2D54CE19-7EF0-4058-B9B3-56F8E3FF43F7}">
      <dgm:prSet/>
      <dgm:spPr/>
      <dgm:t>
        <a:bodyPr/>
        <a:lstStyle/>
        <a:p>
          <a:endParaRPr lang="en-US" sz="1000"/>
        </a:p>
      </dgm:t>
    </dgm:pt>
    <dgm:pt modelId="{DE8DDED8-DEF1-4D8F-A361-2FA7CDE8F0F5}">
      <dgm:prSet custT="1"/>
      <dgm:spPr/>
      <dgm:t>
        <a:bodyPr/>
        <a:lstStyle/>
        <a:p>
          <a:pPr rtl="0"/>
          <a:r>
            <a:rPr lang="en-US" sz="1000" b="1" dirty="0"/>
            <a:t>Ministry &amp; Technical </a:t>
          </a:r>
          <a:r>
            <a:rPr lang="en-US" sz="1000" dirty="0"/>
            <a:t>training for Young Adults</a:t>
          </a:r>
        </a:p>
      </dgm:t>
    </dgm:pt>
    <dgm:pt modelId="{42EC9DF8-8FA5-4A02-ACCF-8EA46B414F1B}" type="parTrans" cxnId="{862F93C3-DAC2-4BF9-BD64-4F4BDEE4E5CF}">
      <dgm:prSet/>
      <dgm:spPr/>
      <dgm:t>
        <a:bodyPr/>
        <a:lstStyle/>
        <a:p>
          <a:endParaRPr lang="en-US" sz="1000"/>
        </a:p>
      </dgm:t>
    </dgm:pt>
    <dgm:pt modelId="{44CE0536-5766-4CD2-AADE-76D0BC50EC5D}" type="sibTrans" cxnId="{862F93C3-DAC2-4BF9-BD64-4F4BDEE4E5CF}">
      <dgm:prSet/>
      <dgm:spPr/>
      <dgm:t>
        <a:bodyPr/>
        <a:lstStyle/>
        <a:p>
          <a:endParaRPr lang="en-US" sz="1000"/>
        </a:p>
      </dgm:t>
    </dgm:pt>
    <dgm:pt modelId="{36E41EC4-2EFE-40E4-B5A9-9E3CD51B13C5}">
      <dgm:prSet custT="1"/>
      <dgm:spPr/>
      <dgm:t>
        <a:bodyPr/>
        <a:lstStyle/>
        <a:p>
          <a:pPr rtl="0"/>
          <a:r>
            <a:rPr lang="en-US" sz="1000" dirty="0"/>
            <a:t>On &amp; offsite </a:t>
          </a:r>
          <a:r>
            <a:rPr lang="en-US" sz="1000" b="1" dirty="0"/>
            <a:t>Leadership Development </a:t>
          </a:r>
          <a:r>
            <a:rPr lang="en-US" sz="1000" dirty="0"/>
            <a:t>for outside groups</a:t>
          </a:r>
        </a:p>
      </dgm:t>
    </dgm:pt>
    <dgm:pt modelId="{8934C8EC-6829-4F1A-A109-2976FAC505DB}" type="parTrans" cxnId="{D5DBEB8F-7D34-4116-81B4-1FFCFD31631A}">
      <dgm:prSet/>
      <dgm:spPr/>
      <dgm:t>
        <a:bodyPr/>
        <a:lstStyle/>
        <a:p>
          <a:endParaRPr lang="en-US" sz="1000"/>
        </a:p>
      </dgm:t>
    </dgm:pt>
    <dgm:pt modelId="{53845D65-4E7D-4D36-82D7-094AD5ADFD5B}" type="sibTrans" cxnId="{D5DBEB8F-7D34-4116-81B4-1FFCFD31631A}">
      <dgm:prSet/>
      <dgm:spPr/>
      <dgm:t>
        <a:bodyPr/>
        <a:lstStyle/>
        <a:p>
          <a:endParaRPr lang="en-US" sz="1000"/>
        </a:p>
      </dgm:t>
    </dgm:pt>
    <dgm:pt modelId="{510075A0-1EF2-4981-A488-788A49B8917D}">
      <dgm:prSet custT="1"/>
      <dgm:spPr>
        <a:solidFill>
          <a:srgbClr val="FFC000"/>
        </a:solidFill>
      </dgm:spPr>
      <dgm:t>
        <a:bodyPr/>
        <a:lstStyle/>
        <a:p>
          <a:pPr rtl="0"/>
          <a:r>
            <a:rPr lang="en-US" sz="1600" b="1" dirty="0"/>
            <a:t>Retreats</a:t>
          </a:r>
        </a:p>
      </dgm:t>
    </dgm:pt>
    <dgm:pt modelId="{D00D5FB3-BED9-4E89-9C36-72ED0584BE71}" type="parTrans" cxnId="{A61CBBFF-AB88-47E6-B340-80524CF586E8}">
      <dgm:prSet/>
      <dgm:spPr/>
      <dgm:t>
        <a:bodyPr/>
        <a:lstStyle/>
        <a:p>
          <a:endParaRPr lang="en-US" sz="1000"/>
        </a:p>
      </dgm:t>
    </dgm:pt>
    <dgm:pt modelId="{1D3E0087-B54D-4CE6-8BED-32361F128A2F}" type="sibTrans" cxnId="{A61CBBFF-AB88-47E6-B340-80524CF586E8}">
      <dgm:prSet/>
      <dgm:spPr/>
      <dgm:t>
        <a:bodyPr/>
        <a:lstStyle/>
        <a:p>
          <a:endParaRPr lang="en-US" sz="1000"/>
        </a:p>
      </dgm:t>
    </dgm:pt>
    <dgm:pt modelId="{EDECCF1B-E65F-45A7-9A1C-E81327193E01}">
      <dgm:prSet custT="1"/>
      <dgm:spPr/>
      <dgm:t>
        <a:bodyPr/>
        <a:lstStyle/>
        <a:p>
          <a:pPr rtl="0"/>
          <a:r>
            <a:rPr lang="en-US" sz="1000" dirty="0"/>
            <a:t>Self managed </a:t>
          </a:r>
          <a:r>
            <a:rPr lang="en-US" sz="1000" b="1" dirty="0"/>
            <a:t>Youth and Family</a:t>
          </a:r>
          <a:r>
            <a:rPr lang="en-US" sz="1000" dirty="0"/>
            <a:t> Retreats</a:t>
          </a:r>
        </a:p>
      </dgm:t>
    </dgm:pt>
    <dgm:pt modelId="{739F84BF-BCDE-4250-BECE-09688D44D16B}" type="parTrans" cxnId="{8B15E5B8-CA87-4088-867C-A135FD54150F}">
      <dgm:prSet/>
      <dgm:spPr/>
      <dgm:t>
        <a:bodyPr/>
        <a:lstStyle/>
        <a:p>
          <a:endParaRPr lang="en-US" sz="1000"/>
        </a:p>
      </dgm:t>
    </dgm:pt>
    <dgm:pt modelId="{1A8FD49A-E25A-4019-9B2C-9DB97B895FD1}" type="sibTrans" cxnId="{8B15E5B8-CA87-4088-867C-A135FD54150F}">
      <dgm:prSet/>
      <dgm:spPr/>
      <dgm:t>
        <a:bodyPr/>
        <a:lstStyle/>
        <a:p>
          <a:endParaRPr lang="en-US" sz="1000"/>
        </a:p>
      </dgm:t>
    </dgm:pt>
    <dgm:pt modelId="{7A3D6EC1-FC88-4A83-AF61-22AD2FCA333B}">
      <dgm:prSet custT="1"/>
      <dgm:spPr/>
      <dgm:t>
        <a:bodyPr/>
        <a:lstStyle/>
        <a:p>
          <a:pPr rtl="0"/>
          <a:r>
            <a:rPr lang="en-US" sz="1000" dirty="0"/>
            <a:t>Leadership Teams and </a:t>
          </a:r>
          <a:r>
            <a:rPr lang="en-US" sz="1000" b="1" dirty="0"/>
            <a:t>Adult groups</a:t>
          </a:r>
        </a:p>
      </dgm:t>
    </dgm:pt>
    <dgm:pt modelId="{0E6DF77D-74E1-4EAF-88E9-BC1C7742D6AA}" type="parTrans" cxnId="{9918D7BA-4313-47A2-BEC2-3C3C5750773B}">
      <dgm:prSet/>
      <dgm:spPr/>
      <dgm:t>
        <a:bodyPr/>
        <a:lstStyle/>
        <a:p>
          <a:endParaRPr lang="en-US" sz="1000"/>
        </a:p>
      </dgm:t>
    </dgm:pt>
    <dgm:pt modelId="{BB02CE83-3187-4533-99E3-13A56CF6E3C7}" type="sibTrans" cxnId="{9918D7BA-4313-47A2-BEC2-3C3C5750773B}">
      <dgm:prSet/>
      <dgm:spPr/>
      <dgm:t>
        <a:bodyPr/>
        <a:lstStyle/>
        <a:p>
          <a:endParaRPr lang="en-US" sz="1000"/>
        </a:p>
      </dgm:t>
    </dgm:pt>
    <dgm:pt modelId="{966C84BB-8C4E-4435-9E4C-FA68D5C0099B}">
      <dgm:prSet custT="1"/>
      <dgm:spPr/>
      <dgm:t>
        <a:bodyPr/>
        <a:lstStyle/>
        <a:p>
          <a:pPr rtl="0"/>
          <a:r>
            <a:rPr lang="en-US" sz="1000" dirty="0"/>
            <a:t>Retreats with </a:t>
          </a:r>
          <a:r>
            <a:rPr lang="en-US" sz="1000" b="1" dirty="0"/>
            <a:t>Facilitated Adventures</a:t>
          </a:r>
        </a:p>
      </dgm:t>
    </dgm:pt>
    <dgm:pt modelId="{301AE3D0-2EF7-4A94-9E3D-B998022D3C10}" type="parTrans" cxnId="{085D6368-8A2D-4B00-B27F-28D87440A25A}">
      <dgm:prSet/>
      <dgm:spPr/>
      <dgm:t>
        <a:bodyPr/>
        <a:lstStyle/>
        <a:p>
          <a:endParaRPr lang="en-US" sz="1000"/>
        </a:p>
      </dgm:t>
    </dgm:pt>
    <dgm:pt modelId="{63FF6A61-1083-4248-BED3-18A7D43B2AAF}" type="sibTrans" cxnId="{085D6368-8A2D-4B00-B27F-28D87440A25A}">
      <dgm:prSet/>
      <dgm:spPr/>
      <dgm:t>
        <a:bodyPr/>
        <a:lstStyle/>
        <a:p>
          <a:endParaRPr lang="en-US" sz="1000"/>
        </a:p>
      </dgm:t>
    </dgm:pt>
    <dgm:pt modelId="{3D6B0506-86FB-4CED-91FA-3739336355C4}" type="pres">
      <dgm:prSet presAssocID="{D8E7D357-9174-466F-B57A-2BD8E7DCE8AE}" presName="hierChild1" presStyleCnt="0">
        <dgm:presLayoutVars>
          <dgm:orgChart val="1"/>
          <dgm:chPref val="1"/>
          <dgm:dir/>
          <dgm:animOne val="branch"/>
          <dgm:animLvl val="lvl"/>
          <dgm:resizeHandles/>
        </dgm:presLayoutVars>
      </dgm:prSet>
      <dgm:spPr/>
    </dgm:pt>
    <dgm:pt modelId="{0BF0A9DB-0B74-4ED7-87CA-8852519E4CFE}" type="pres">
      <dgm:prSet presAssocID="{E1F667DA-8D8D-4B69-9460-0E867A3506A8}" presName="hierRoot1" presStyleCnt="0">
        <dgm:presLayoutVars>
          <dgm:hierBranch val="init"/>
        </dgm:presLayoutVars>
      </dgm:prSet>
      <dgm:spPr/>
    </dgm:pt>
    <dgm:pt modelId="{863401D0-15AB-4A44-A282-3B6832DFA8B6}" type="pres">
      <dgm:prSet presAssocID="{E1F667DA-8D8D-4B69-9460-0E867A3506A8}" presName="rootComposite1" presStyleCnt="0"/>
      <dgm:spPr/>
    </dgm:pt>
    <dgm:pt modelId="{C2B00D5F-D0E2-416A-9EE4-844980EA8220}" type="pres">
      <dgm:prSet presAssocID="{E1F667DA-8D8D-4B69-9460-0E867A3506A8}" presName="rootText1" presStyleLbl="node0" presStyleIdx="0" presStyleCnt="1" custScaleX="168345" custScaleY="220866" custLinFactNeighborX="0" custLinFactNeighborY="-10661">
        <dgm:presLayoutVars>
          <dgm:chPref val="3"/>
        </dgm:presLayoutVars>
      </dgm:prSet>
      <dgm:spPr/>
    </dgm:pt>
    <dgm:pt modelId="{354C267F-FF11-4D97-9E0A-B426EEECF230}" type="pres">
      <dgm:prSet presAssocID="{E1F667DA-8D8D-4B69-9460-0E867A3506A8}" presName="rootConnector1" presStyleLbl="node1" presStyleIdx="0" presStyleCnt="0"/>
      <dgm:spPr/>
    </dgm:pt>
    <dgm:pt modelId="{E4C469FF-693D-42FA-B48E-78DBC6E9DDAF}" type="pres">
      <dgm:prSet presAssocID="{E1F667DA-8D8D-4B69-9460-0E867A3506A8}" presName="hierChild2" presStyleCnt="0"/>
      <dgm:spPr/>
    </dgm:pt>
    <dgm:pt modelId="{80D4A9E5-99F6-4EDF-A023-51DFC61DCAC3}" type="pres">
      <dgm:prSet presAssocID="{59AD316F-9D56-40DC-8634-42A52B953AE0}" presName="Name37" presStyleLbl="parChTrans1D2" presStyleIdx="0" presStyleCnt="3"/>
      <dgm:spPr/>
    </dgm:pt>
    <dgm:pt modelId="{484BADFE-A885-425C-905B-1C4C8BD3BACB}" type="pres">
      <dgm:prSet presAssocID="{8FA87D74-A3F3-42D1-8A0C-3ABFEDF14D2D}" presName="hierRoot2" presStyleCnt="0">
        <dgm:presLayoutVars>
          <dgm:hierBranch val="l"/>
        </dgm:presLayoutVars>
      </dgm:prSet>
      <dgm:spPr/>
    </dgm:pt>
    <dgm:pt modelId="{63B72F80-31EA-4B1E-91C1-7F3806B98087}" type="pres">
      <dgm:prSet presAssocID="{8FA87D74-A3F3-42D1-8A0C-3ABFEDF14D2D}" presName="rootComposite" presStyleCnt="0"/>
      <dgm:spPr/>
    </dgm:pt>
    <dgm:pt modelId="{B5E3DC8E-BB79-4EBE-AB7C-B2A56F169961}" type="pres">
      <dgm:prSet presAssocID="{8FA87D74-A3F3-42D1-8A0C-3ABFEDF14D2D}" presName="rootText" presStyleLbl="node2" presStyleIdx="0" presStyleCnt="3" custLinFactNeighborX="44243" custLinFactNeighborY="113">
        <dgm:presLayoutVars>
          <dgm:chPref val="3"/>
        </dgm:presLayoutVars>
      </dgm:prSet>
      <dgm:spPr/>
    </dgm:pt>
    <dgm:pt modelId="{31C60830-CB10-4898-A716-15B3DFD271DC}" type="pres">
      <dgm:prSet presAssocID="{8FA87D74-A3F3-42D1-8A0C-3ABFEDF14D2D}" presName="rootConnector" presStyleLbl="node2" presStyleIdx="0" presStyleCnt="3"/>
      <dgm:spPr/>
    </dgm:pt>
    <dgm:pt modelId="{8E7B3664-4657-4AEB-8148-4E6A8B57908F}" type="pres">
      <dgm:prSet presAssocID="{8FA87D74-A3F3-42D1-8A0C-3ABFEDF14D2D}" presName="hierChild4" presStyleCnt="0"/>
      <dgm:spPr/>
    </dgm:pt>
    <dgm:pt modelId="{F90E360C-7A49-46F4-BFCE-F99A0DAE86FD}" type="pres">
      <dgm:prSet presAssocID="{3493BEF0-B7B1-4FF1-A782-12A24D5CADD7}" presName="Name50" presStyleLbl="parChTrans1D3" presStyleIdx="0" presStyleCnt="9"/>
      <dgm:spPr/>
    </dgm:pt>
    <dgm:pt modelId="{11DF9235-7A7A-4F9C-BC18-3F234D0C124E}" type="pres">
      <dgm:prSet presAssocID="{C3DC3124-0808-4F04-8B7F-F8B88CBCFD6E}" presName="hierRoot2" presStyleCnt="0">
        <dgm:presLayoutVars>
          <dgm:hierBranch val="init"/>
        </dgm:presLayoutVars>
      </dgm:prSet>
      <dgm:spPr/>
    </dgm:pt>
    <dgm:pt modelId="{685DB9E5-A86B-46C3-914D-907FAD149DBB}" type="pres">
      <dgm:prSet presAssocID="{C3DC3124-0808-4F04-8B7F-F8B88CBCFD6E}" presName="rootComposite" presStyleCnt="0"/>
      <dgm:spPr/>
    </dgm:pt>
    <dgm:pt modelId="{E36DA865-1C5F-40BA-A805-D9CEBF63DAD6}" type="pres">
      <dgm:prSet presAssocID="{C3DC3124-0808-4F04-8B7F-F8B88CBCFD6E}" presName="rootText" presStyleLbl="node3" presStyleIdx="0" presStyleCnt="9" custLinFactNeighborX="42592" custLinFactNeighborY="-3302">
        <dgm:presLayoutVars>
          <dgm:chPref val="3"/>
        </dgm:presLayoutVars>
      </dgm:prSet>
      <dgm:spPr/>
    </dgm:pt>
    <dgm:pt modelId="{0EBB1F32-3F34-4E54-98EB-084EF577A569}" type="pres">
      <dgm:prSet presAssocID="{C3DC3124-0808-4F04-8B7F-F8B88CBCFD6E}" presName="rootConnector" presStyleLbl="node3" presStyleIdx="0" presStyleCnt="9"/>
      <dgm:spPr/>
    </dgm:pt>
    <dgm:pt modelId="{52CD643D-B1B7-4F1C-ADA5-359B0C014AA9}" type="pres">
      <dgm:prSet presAssocID="{C3DC3124-0808-4F04-8B7F-F8B88CBCFD6E}" presName="hierChild4" presStyleCnt="0"/>
      <dgm:spPr/>
    </dgm:pt>
    <dgm:pt modelId="{6692ECB0-6FCF-455D-B644-4E2B994537CE}" type="pres">
      <dgm:prSet presAssocID="{C3DC3124-0808-4F04-8B7F-F8B88CBCFD6E}" presName="hierChild5" presStyleCnt="0"/>
      <dgm:spPr/>
    </dgm:pt>
    <dgm:pt modelId="{21DB0DD8-7043-4EB3-A0D0-A5829B5AA97B}" type="pres">
      <dgm:prSet presAssocID="{6E85F392-DA99-4026-8C53-941D4290B2EE}" presName="Name50" presStyleLbl="parChTrans1D3" presStyleIdx="1" presStyleCnt="9"/>
      <dgm:spPr/>
    </dgm:pt>
    <dgm:pt modelId="{BB4427F7-AD2D-4C51-84C2-282636058F7E}" type="pres">
      <dgm:prSet presAssocID="{46BCDD09-B8D9-405B-8D61-86BA0DD684B4}" presName="hierRoot2" presStyleCnt="0">
        <dgm:presLayoutVars>
          <dgm:hierBranch val="init"/>
        </dgm:presLayoutVars>
      </dgm:prSet>
      <dgm:spPr/>
    </dgm:pt>
    <dgm:pt modelId="{C8682F72-A6DC-4B27-9562-7D4A038309BF}" type="pres">
      <dgm:prSet presAssocID="{46BCDD09-B8D9-405B-8D61-86BA0DD684B4}" presName="rootComposite" presStyleCnt="0"/>
      <dgm:spPr/>
    </dgm:pt>
    <dgm:pt modelId="{19347141-1716-438C-957B-453CA5475BCA}" type="pres">
      <dgm:prSet presAssocID="{46BCDD09-B8D9-405B-8D61-86BA0DD684B4}" presName="rootText" presStyleLbl="node3" presStyleIdx="1" presStyleCnt="9" custLinFactNeighborX="42592" custLinFactNeighborY="-6717">
        <dgm:presLayoutVars>
          <dgm:chPref val="3"/>
        </dgm:presLayoutVars>
      </dgm:prSet>
      <dgm:spPr/>
    </dgm:pt>
    <dgm:pt modelId="{D6C86039-80A3-4841-B02B-EECD447985F0}" type="pres">
      <dgm:prSet presAssocID="{46BCDD09-B8D9-405B-8D61-86BA0DD684B4}" presName="rootConnector" presStyleLbl="node3" presStyleIdx="1" presStyleCnt="9"/>
      <dgm:spPr/>
    </dgm:pt>
    <dgm:pt modelId="{9A511731-7B80-4B9C-B31E-2DD3C9183F76}" type="pres">
      <dgm:prSet presAssocID="{46BCDD09-B8D9-405B-8D61-86BA0DD684B4}" presName="hierChild4" presStyleCnt="0"/>
      <dgm:spPr/>
    </dgm:pt>
    <dgm:pt modelId="{A3C6F783-66AB-4210-81BC-1AE2504ADDAE}" type="pres">
      <dgm:prSet presAssocID="{46BCDD09-B8D9-405B-8D61-86BA0DD684B4}" presName="hierChild5" presStyleCnt="0"/>
      <dgm:spPr/>
    </dgm:pt>
    <dgm:pt modelId="{98FA17E4-EF64-42F4-8355-F5A84BE5F2E9}" type="pres">
      <dgm:prSet presAssocID="{C7408636-E9EB-47E5-AC25-219FAB3CAFBB}" presName="Name50" presStyleLbl="parChTrans1D3" presStyleIdx="2" presStyleCnt="9"/>
      <dgm:spPr/>
    </dgm:pt>
    <dgm:pt modelId="{EA022032-825E-4FF2-B1FC-A82023CB2AAE}" type="pres">
      <dgm:prSet presAssocID="{41EA0127-699A-439D-A1C2-797CF0315B6F}" presName="hierRoot2" presStyleCnt="0">
        <dgm:presLayoutVars>
          <dgm:hierBranch val="init"/>
        </dgm:presLayoutVars>
      </dgm:prSet>
      <dgm:spPr/>
    </dgm:pt>
    <dgm:pt modelId="{201C3C71-A027-4887-ACA9-4C02530C6C91}" type="pres">
      <dgm:prSet presAssocID="{41EA0127-699A-439D-A1C2-797CF0315B6F}" presName="rootComposite" presStyleCnt="0"/>
      <dgm:spPr/>
    </dgm:pt>
    <dgm:pt modelId="{41AC075B-CA43-482E-8EC3-E3844D9F59E5}" type="pres">
      <dgm:prSet presAssocID="{41EA0127-699A-439D-A1C2-797CF0315B6F}" presName="rootText" presStyleLbl="node3" presStyleIdx="2" presStyleCnt="9" custLinFactNeighborX="42592" custLinFactNeighborY="528">
        <dgm:presLayoutVars>
          <dgm:chPref val="3"/>
        </dgm:presLayoutVars>
      </dgm:prSet>
      <dgm:spPr/>
    </dgm:pt>
    <dgm:pt modelId="{8AC0D55A-1AA7-4B1D-878A-4096DEA0BA59}" type="pres">
      <dgm:prSet presAssocID="{41EA0127-699A-439D-A1C2-797CF0315B6F}" presName="rootConnector" presStyleLbl="node3" presStyleIdx="2" presStyleCnt="9"/>
      <dgm:spPr/>
    </dgm:pt>
    <dgm:pt modelId="{F7203DF5-B05C-4A47-9EDE-F0018A0D91B2}" type="pres">
      <dgm:prSet presAssocID="{41EA0127-699A-439D-A1C2-797CF0315B6F}" presName="hierChild4" presStyleCnt="0"/>
      <dgm:spPr/>
    </dgm:pt>
    <dgm:pt modelId="{58FD6B53-6182-4BF1-9DD0-50E5FFD01AB1}" type="pres">
      <dgm:prSet presAssocID="{41EA0127-699A-439D-A1C2-797CF0315B6F}" presName="hierChild5" presStyleCnt="0"/>
      <dgm:spPr/>
    </dgm:pt>
    <dgm:pt modelId="{8C97B88C-1646-4E2F-8060-531431AE9F04}" type="pres">
      <dgm:prSet presAssocID="{8FA87D74-A3F3-42D1-8A0C-3ABFEDF14D2D}" presName="hierChild5" presStyleCnt="0"/>
      <dgm:spPr/>
    </dgm:pt>
    <dgm:pt modelId="{5DE88F38-834A-4694-A84C-1D7647935DFB}" type="pres">
      <dgm:prSet presAssocID="{82B41BCC-6446-4766-B3D4-27822AF0522F}" presName="Name37" presStyleLbl="parChTrans1D2" presStyleIdx="1" presStyleCnt="3"/>
      <dgm:spPr/>
    </dgm:pt>
    <dgm:pt modelId="{BCEEA563-43B8-42E4-BEE6-E04B3BE7C681}" type="pres">
      <dgm:prSet presAssocID="{93DF6C07-0C4B-4067-AA75-2BBF4221CAFF}" presName="hierRoot2" presStyleCnt="0">
        <dgm:presLayoutVars>
          <dgm:hierBranch/>
        </dgm:presLayoutVars>
      </dgm:prSet>
      <dgm:spPr/>
    </dgm:pt>
    <dgm:pt modelId="{53041072-9282-4C48-8E6D-6EB202CEA6C4}" type="pres">
      <dgm:prSet presAssocID="{93DF6C07-0C4B-4067-AA75-2BBF4221CAFF}" presName="rootComposite" presStyleCnt="0"/>
      <dgm:spPr/>
    </dgm:pt>
    <dgm:pt modelId="{4940E89B-96F0-468C-AA4E-2B0C7DEFB6EE}" type="pres">
      <dgm:prSet presAssocID="{93DF6C07-0C4B-4067-AA75-2BBF4221CAFF}" presName="rootText" presStyleLbl="node2" presStyleIdx="1" presStyleCnt="3">
        <dgm:presLayoutVars>
          <dgm:chPref val="3"/>
        </dgm:presLayoutVars>
      </dgm:prSet>
      <dgm:spPr/>
    </dgm:pt>
    <dgm:pt modelId="{DE21FB06-DAEE-4CD3-8A4F-3C67ABAD64EB}" type="pres">
      <dgm:prSet presAssocID="{93DF6C07-0C4B-4067-AA75-2BBF4221CAFF}" presName="rootConnector" presStyleLbl="node2" presStyleIdx="1" presStyleCnt="3"/>
      <dgm:spPr/>
    </dgm:pt>
    <dgm:pt modelId="{A63C880C-B015-4BF3-BF1E-14813B50CB00}" type="pres">
      <dgm:prSet presAssocID="{93DF6C07-0C4B-4067-AA75-2BBF4221CAFF}" presName="hierChild4" presStyleCnt="0"/>
      <dgm:spPr/>
    </dgm:pt>
    <dgm:pt modelId="{C9CAA629-4786-40C9-99ED-61525A3A2C82}" type="pres">
      <dgm:prSet presAssocID="{8FEB9CB9-AEBE-4410-9A77-D1118DB224FF}" presName="Name35" presStyleLbl="parChTrans1D3" presStyleIdx="3" presStyleCnt="9"/>
      <dgm:spPr/>
    </dgm:pt>
    <dgm:pt modelId="{C5154F78-3967-4CCC-84A7-7502F2B32C74}" type="pres">
      <dgm:prSet presAssocID="{FA50D2D0-1008-41DC-9534-7216A306EC30}" presName="hierRoot2" presStyleCnt="0">
        <dgm:presLayoutVars>
          <dgm:hierBranch val="init"/>
        </dgm:presLayoutVars>
      </dgm:prSet>
      <dgm:spPr/>
    </dgm:pt>
    <dgm:pt modelId="{6E82AF89-04A4-4EB5-9EED-2B2A48A2CE59}" type="pres">
      <dgm:prSet presAssocID="{FA50D2D0-1008-41DC-9534-7216A306EC30}" presName="rootComposite" presStyleCnt="0"/>
      <dgm:spPr/>
    </dgm:pt>
    <dgm:pt modelId="{561D17FC-C483-404F-ADFD-27FEED39FF85}" type="pres">
      <dgm:prSet presAssocID="{FA50D2D0-1008-41DC-9534-7216A306EC30}" presName="rootText" presStyleLbl="node3" presStyleIdx="3" presStyleCnt="9" custLinFactX="18809" custLinFactY="100000" custLinFactNeighborX="100000" custLinFactNeighborY="188058">
        <dgm:presLayoutVars>
          <dgm:chPref val="3"/>
        </dgm:presLayoutVars>
      </dgm:prSet>
      <dgm:spPr/>
    </dgm:pt>
    <dgm:pt modelId="{CE1F5137-852B-45FD-8D38-9CA01B700C77}" type="pres">
      <dgm:prSet presAssocID="{FA50D2D0-1008-41DC-9534-7216A306EC30}" presName="rootConnector" presStyleLbl="node3" presStyleIdx="3" presStyleCnt="9"/>
      <dgm:spPr/>
    </dgm:pt>
    <dgm:pt modelId="{5FEF2831-5963-4788-8477-182F2737224E}" type="pres">
      <dgm:prSet presAssocID="{FA50D2D0-1008-41DC-9534-7216A306EC30}" presName="hierChild4" presStyleCnt="0"/>
      <dgm:spPr/>
    </dgm:pt>
    <dgm:pt modelId="{5C30A937-496F-4721-BDDA-87398867D11F}" type="pres">
      <dgm:prSet presAssocID="{FA50D2D0-1008-41DC-9534-7216A306EC30}" presName="hierChild5" presStyleCnt="0"/>
      <dgm:spPr/>
    </dgm:pt>
    <dgm:pt modelId="{44741056-8FAD-428D-A3C6-23C257635FCF}" type="pres">
      <dgm:prSet presAssocID="{42EC9DF8-8FA5-4A02-ACCF-8EA46B414F1B}" presName="Name35" presStyleLbl="parChTrans1D3" presStyleIdx="4" presStyleCnt="9"/>
      <dgm:spPr/>
    </dgm:pt>
    <dgm:pt modelId="{283800C1-4301-4D27-B13B-1A27620432ED}" type="pres">
      <dgm:prSet presAssocID="{DE8DDED8-DEF1-4D8F-A361-2FA7CDE8F0F5}" presName="hierRoot2" presStyleCnt="0">
        <dgm:presLayoutVars>
          <dgm:hierBranch/>
        </dgm:presLayoutVars>
      </dgm:prSet>
      <dgm:spPr/>
    </dgm:pt>
    <dgm:pt modelId="{7AB9A005-B463-4A1E-925B-553486E1B165}" type="pres">
      <dgm:prSet presAssocID="{DE8DDED8-DEF1-4D8F-A361-2FA7CDE8F0F5}" presName="rootComposite" presStyleCnt="0"/>
      <dgm:spPr/>
    </dgm:pt>
    <dgm:pt modelId="{3C643863-0C2E-464A-B9B5-BD9DD2DC3263}" type="pres">
      <dgm:prSet presAssocID="{DE8DDED8-DEF1-4D8F-A361-2FA7CDE8F0F5}" presName="rootText" presStyleLbl="node3" presStyleIdx="4" presStyleCnt="9">
        <dgm:presLayoutVars>
          <dgm:chPref val="3"/>
        </dgm:presLayoutVars>
      </dgm:prSet>
      <dgm:spPr/>
    </dgm:pt>
    <dgm:pt modelId="{ACA7A29C-275F-452A-B86B-21481D9E4DC7}" type="pres">
      <dgm:prSet presAssocID="{DE8DDED8-DEF1-4D8F-A361-2FA7CDE8F0F5}" presName="rootConnector" presStyleLbl="node3" presStyleIdx="4" presStyleCnt="9"/>
      <dgm:spPr/>
    </dgm:pt>
    <dgm:pt modelId="{1C93773D-7CF2-47AD-94C3-5D76E68A762A}" type="pres">
      <dgm:prSet presAssocID="{DE8DDED8-DEF1-4D8F-A361-2FA7CDE8F0F5}" presName="hierChild4" presStyleCnt="0"/>
      <dgm:spPr/>
    </dgm:pt>
    <dgm:pt modelId="{090A8D64-5252-4D39-AAED-C5903BF95EF1}" type="pres">
      <dgm:prSet presAssocID="{DE8DDED8-DEF1-4D8F-A361-2FA7CDE8F0F5}" presName="hierChild5" presStyleCnt="0"/>
      <dgm:spPr/>
    </dgm:pt>
    <dgm:pt modelId="{F76F7526-2D8E-48B2-A476-86AC70045640}" type="pres">
      <dgm:prSet presAssocID="{8934C8EC-6829-4F1A-A109-2976FAC505DB}" presName="Name35" presStyleLbl="parChTrans1D3" presStyleIdx="5" presStyleCnt="9"/>
      <dgm:spPr/>
    </dgm:pt>
    <dgm:pt modelId="{2B009EF6-0FEB-43D4-94A1-CFCE596718E3}" type="pres">
      <dgm:prSet presAssocID="{36E41EC4-2EFE-40E4-B5A9-9E3CD51B13C5}" presName="hierRoot2" presStyleCnt="0">
        <dgm:presLayoutVars>
          <dgm:hierBranch val="init"/>
        </dgm:presLayoutVars>
      </dgm:prSet>
      <dgm:spPr/>
    </dgm:pt>
    <dgm:pt modelId="{984B93CF-FB07-4F18-8833-C41E26559D64}" type="pres">
      <dgm:prSet presAssocID="{36E41EC4-2EFE-40E4-B5A9-9E3CD51B13C5}" presName="rootComposite" presStyleCnt="0"/>
      <dgm:spPr/>
    </dgm:pt>
    <dgm:pt modelId="{1DB3EDF1-C530-402C-9F17-6EE1420BDFC8}" type="pres">
      <dgm:prSet presAssocID="{36E41EC4-2EFE-40E4-B5A9-9E3CD51B13C5}" presName="rootText" presStyleLbl="node3" presStyleIdx="5" presStyleCnt="9" custLinFactX="-23191" custLinFactY="38812" custLinFactNeighborX="-100000" custLinFactNeighborY="100000">
        <dgm:presLayoutVars>
          <dgm:chPref val="3"/>
        </dgm:presLayoutVars>
      </dgm:prSet>
      <dgm:spPr/>
    </dgm:pt>
    <dgm:pt modelId="{ACE8B1BB-F545-4768-A338-07FFB03A374B}" type="pres">
      <dgm:prSet presAssocID="{36E41EC4-2EFE-40E4-B5A9-9E3CD51B13C5}" presName="rootConnector" presStyleLbl="node3" presStyleIdx="5" presStyleCnt="9"/>
      <dgm:spPr/>
    </dgm:pt>
    <dgm:pt modelId="{7F3832DB-F7D1-4FCD-A2B1-4EF4A6A57635}" type="pres">
      <dgm:prSet presAssocID="{36E41EC4-2EFE-40E4-B5A9-9E3CD51B13C5}" presName="hierChild4" presStyleCnt="0"/>
      <dgm:spPr/>
    </dgm:pt>
    <dgm:pt modelId="{33C4A071-8975-4F14-A5A7-799548F32F3C}" type="pres">
      <dgm:prSet presAssocID="{36E41EC4-2EFE-40E4-B5A9-9E3CD51B13C5}" presName="hierChild5" presStyleCnt="0"/>
      <dgm:spPr/>
    </dgm:pt>
    <dgm:pt modelId="{37047EDB-A656-4E0E-A946-82839B9EF156}" type="pres">
      <dgm:prSet presAssocID="{93DF6C07-0C4B-4067-AA75-2BBF4221CAFF}" presName="hierChild5" presStyleCnt="0"/>
      <dgm:spPr/>
    </dgm:pt>
    <dgm:pt modelId="{4DDF7225-41FF-4EF9-87FF-3E6BE537937F}" type="pres">
      <dgm:prSet presAssocID="{D00D5FB3-BED9-4E89-9C36-72ED0584BE71}" presName="Name37" presStyleLbl="parChTrans1D2" presStyleIdx="2" presStyleCnt="3"/>
      <dgm:spPr/>
    </dgm:pt>
    <dgm:pt modelId="{87CEC9D2-4FA9-4A1C-ACFE-A97808F817BE}" type="pres">
      <dgm:prSet presAssocID="{510075A0-1EF2-4981-A488-788A49B8917D}" presName="hierRoot2" presStyleCnt="0">
        <dgm:presLayoutVars>
          <dgm:hierBranch val="init"/>
        </dgm:presLayoutVars>
      </dgm:prSet>
      <dgm:spPr/>
    </dgm:pt>
    <dgm:pt modelId="{EC74D6BA-80E2-4F11-A2FF-DC78FC4782BF}" type="pres">
      <dgm:prSet presAssocID="{510075A0-1EF2-4981-A488-788A49B8917D}" presName="rootComposite" presStyleCnt="0"/>
      <dgm:spPr/>
    </dgm:pt>
    <dgm:pt modelId="{EA5372BF-9F02-42FE-9973-E2D40FBC88FF}" type="pres">
      <dgm:prSet presAssocID="{510075A0-1EF2-4981-A488-788A49B8917D}" presName="rootText" presStyleLbl="node2" presStyleIdx="2" presStyleCnt="3" custLinFactNeighborX="-48625" custLinFactNeighborY="113">
        <dgm:presLayoutVars>
          <dgm:chPref val="3"/>
        </dgm:presLayoutVars>
      </dgm:prSet>
      <dgm:spPr/>
    </dgm:pt>
    <dgm:pt modelId="{990E7528-5E46-4151-912E-27A34DF0A481}" type="pres">
      <dgm:prSet presAssocID="{510075A0-1EF2-4981-A488-788A49B8917D}" presName="rootConnector" presStyleLbl="node2" presStyleIdx="2" presStyleCnt="3"/>
      <dgm:spPr/>
    </dgm:pt>
    <dgm:pt modelId="{E19CFCD8-A515-4B8D-B312-655274925806}" type="pres">
      <dgm:prSet presAssocID="{510075A0-1EF2-4981-A488-788A49B8917D}" presName="hierChild4" presStyleCnt="0"/>
      <dgm:spPr/>
    </dgm:pt>
    <dgm:pt modelId="{E03FD20D-1D8C-4EE5-86AA-8C5DAAFF1151}" type="pres">
      <dgm:prSet presAssocID="{739F84BF-BCDE-4250-BECE-09688D44D16B}" presName="Name37" presStyleLbl="parChTrans1D3" presStyleIdx="6" presStyleCnt="9"/>
      <dgm:spPr/>
    </dgm:pt>
    <dgm:pt modelId="{7277D234-5192-465A-AC83-392050721B08}" type="pres">
      <dgm:prSet presAssocID="{EDECCF1B-E65F-45A7-9A1C-E81327193E01}" presName="hierRoot2" presStyleCnt="0">
        <dgm:presLayoutVars>
          <dgm:hierBranch val="init"/>
        </dgm:presLayoutVars>
      </dgm:prSet>
      <dgm:spPr/>
    </dgm:pt>
    <dgm:pt modelId="{525A7A07-B0A5-4140-A4FB-48644EC19CBD}" type="pres">
      <dgm:prSet presAssocID="{EDECCF1B-E65F-45A7-9A1C-E81327193E01}" presName="rootComposite" presStyleCnt="0"/>
      <dgm:spPr/>
    </dgm:pt>
    <dgm:pt modelId="{F6158B74-E0BD-4E68-B79C-C1C69A8F258B}" type="pres">
      <dgm:prSet presAssocID="{EDECCF1B-E65F-45A7-9A1C-E81327193E01}" presName="rootText" presStyleLbl="node3" presStyleIdx="6" presStyleCnt="9" custLinFactNeighborX="-46974" custLinFactNeighborY="-3302">
        <dgm:presLayoutVars>
          <dgm:chPref val="3"/>
        </dgm:presLayoutVars>
      </dgm:prSet>
      <dgm:spPr/>
    </dgm:pt>
    <dgm:pt modelId="{AA7AC917-43CC-4A33-ABFA-0E750ABB3765}" type="pres">
      <dgm:prSet presAssocID="{EDECCF1B-E65F-45A7-9A1C-E81327193E01}" presName="rootConnector" presStyleLbl="node3" presStyleIdx="6" presStyleCnt="9"/>
      <dgm:spPr/>
    </dgm:pt>
    <dgm:pt modelId="{DA6AB4CD-1CA1-4516-9FA0-559FD9B65586}" type="pres">
      <dgm:prSet presAssocID="{EDECCF1B-E65F-45A7-9A1C-E81327193E01}" presName="hierChild4" presStyleCnt="0"/>
      <dgm:spPr/>
    </dgm:pt>
    <dgm:pt modelId="{AAB76C7D-03B6-4894-B988-22B8DDB0E1A8}" type="pres">
      <dgm:prSet presAssocID="{EDECCF1B-E65F-45A7-9A1C-E81327193E01}" presName="hierChild5" presStyleCnt="0"/>
      <dgm:spPr/>
    </dgm:pt>
    <dgm:pt modelId="{6F48DAF2-F0A8-453D-8BDC-9B28F0DFF5F8}" type="pres">
      <dgm:prSet presAssocID="{0E6DF77D-74E1-4EAF-88E9-BC1C7742D6AA}" presName="Name37" presStyleLbl="parChTrans1D3" presStyleIdx="7" presStyleCnt="9"/>
      <dgm:spPr/>
    </dgm:pt>
    <dgm:pt modelId="{7783C582-71B2-4579-A745-6B10271FFF61}" type="pres">
      <dgm:prSet presAssocID="{7A3D6EC1-FC88-4A83-AF61-22AD2FCA333B}" presName="hierRoot2" presStyleCnt="0">
        <dgm:presLayoutVars>
          <dgm:hierBranch val="init"/>
        </dgm:presLayoutVars>
      </dgm:prSet>
      <dgm:spPr/>
    </dgm:pt>
    <dgm:pt modelId="{3A7842B7-44DE-487C-AF65-BF8FF3D6C274}" type="pres">
      <dgm:prSet presAssocID="{7A3D6EC1-FC88-4A83-AF61-22AD2FCA333B}" presName="rootComposite" presStyleCnt="0"/>
      <dgm:spPr/>
    </dgm:pt>
    <dgm:pt modelId="{E8856F1E-FDDC-4081-AE33-6D915F6C474F}" type="pres">
      <dgm:prSet presAssocID="{7A3D6EC1-FC88-4A83-AF61-22AD2FCA333B}" presName="rootText" presStyleLbl="node3" presStyleIdx="7" presStyleCnt="9" custLinFactNeighborX="-46974" custLinFactNeighborY="3944">
        <dgm:presLayoutVars>
          <dgm:chPref val="3"/>
        </dgm:presLayoutVars>
      </dgm:prSet>
      <dgm:spPr/>
    </dgm:pt>
    <dgm:pt modelId="{A6AA2D11-3A1D-44A8-AE30-7A0E60F89E0A}" type="pres">
      <dgm:prSet presAssocID="{7A3D6EC1-FC88-4A83-AF61-22AD2FCA333B}" presName="rootConnector" presStyleLbl="node3" presStyleIdx="7" presStyleCnt="9"/>
      <dgm:spPr/>
    </dgm:pt>
    <dgm:pt modelId="{2BF8A7C8-DAF5-40F9-86FD-5E2C0EBA93D7}" type="pres">
      <dgm:prSet presAssocID="{7A3D6EC1-FC88-4A83-AF61-22AD2FCA333B}" presName="hierChild4" presStyleCnt="0"/>
      <dgm:spPr/>
    </dgm:pt>
    <dgm:pt modelId="{5102CC53-3740-4047-A7B1-0BB8CC35D415}" type="pres">
      <dgm:prSet presAssocID="{7A3D6EC1-FC88-4A83-AF61-22AD2FCA333B}" presName="hierChild5" presStyleCnt="0"/>
      <dgm:spPr/>
    </dgm:pt>
    <dgm:pt modelId="{FAA9385B-F6F1-4448-A075-DAA54096BAEF}" type="pres">
      <dgm:prSet presAssocID="{301AE3D0-2EF7-4A94-9E3D-B998022D3C10}" presName="Name37" presStyleLbl="parChTrans1D3" presStyleIdx="8" presStyleCnt="9"/>
      <dgm:spPr/>
    </dgm:pt>
    <dgm:pt modelId="{D42E0158-5581-4FCE-8267-AEF6FD1761C1}" type="pres">
      <dgm:prSet presAssocID="{966C84BB-8C4E-4435-9E4C-FA68D5C0099B}" presName="hierRoot2" presStyleCnt="0">
        <dgm:presLayoutVars>
          <dgm:hierBranch val="init"/>
        </dgm:presLayoutVars>
      </dgm:prSet>
      <dgm:spPr/>
    </dgm:pt>
    <dgm:pt modelId="{E40D42E2-73AC-47D7-9D36-78398BB863F7}" type="pres">
      <dgm:prSet presAssocID="{966C84BB-8C4E-4435-9E4C-FA68D5C0099B}" presName="rootComposite" presStyleCnt="0"/>
      <dgm:spPr/>
    </dgm:pt>
    <dgm:pt modelId="{DB77351D-95E7-409B-BB26-99A63DDA9594}" type="pres">
      <dgm:prSet presAssocID="{966C84BB-8C4E-4435-9E4C-FA68D5C0099B}" presName="rootText" presStyleLbl="node3" presStyleIdx="8" presStyleCnt="9" custLinFactNeighborX="-46974" custLinFactNeighborY="528">
        <dgm:presLayoutVars>
          <dgm:chPref val="3"/>
        </dgm:presLayoutVars>
      </dgm:prSet>
      <dgm:spPr/>
    </dgm:pt>
    <dgm:pt modelId="{E6B52FBC-FF71-4B2A-AF0C-A0B5EFA636A8}" type="pres">
      <dgm:prSet presAssocID="{966C84BB-8C4E-4435-9E4C-FA68D5C0099B}" presName="rootConnector" presStyleLbl="node3" presStyleIdx="8" presStyleCnt="9"/>
      <dgm:spPr/>
    </dgm:pt>
    <dgm:pt modelId="{7A2D2689-99CB-4756-AE80-C5112D485E08}" type="pres">
      <dgm:prSet presAssocID="{966C84BB-8C4E-4435-9E4C-FA68D5C0099B}" presName="hierChild4" presStyleCnt="0"/>
      <dgm:spPr/>
    </dgm:pt>
    <dgm:pt modelId="{CB0AAC60-794C-4A7C-892C-50F9091B187D}" type="pres">
      <dgm:prSet presAssocID="{966C84BB-8C4E-4435-9E4C-FA68D5C0099B}" presName="hierChild5" presStyleCnt="0"/>
      <dgm:spPr/>
    </dgm:pt>
    <dgm:pt modelId="{054D4AD3-96A2-4A1C-A64C-97E8698A354E}" type="pres">
      <dgm:prSet presAssocID="{510075A0-1EF2-4981-A488-788A49B8917D}" presName="hierChild5" presStyleCnt="0"/>
      <dgm:spPr/>
    </dgm:pt>
    <dgm:pt modelId="{12F7D654-578A-4CBF-8CCA-603B83496313}" type="pres">
      <dgm:prSet presAssocID="{E1F667DA-8D8D-4B69-9460-0E867A3506A8}" presName="hierChild3" presStyleCnt="0"/>
      <dgm:spPr/>
    </dgm:pt>
  </dgm:ptLst>
  <dgm:cxnLst>
    <dgm:cxn modelId="{77FAB607-BD41-4278-87FC-40D09206FA00}" srcId="{8FA87D74-A3F3-42D1-8A0C-3ABFEDF14D2D}" destId="{C3DC3124-0808-4F04-8B7F-F8B88CBCFD6E}" srcOrd="0" destOrd="0" parTransId="{3493BEF0-B7B1-4FF1-A782-12A24D5CADD7}" sibTransId="{EF76D224-4877-47EA-A96A-F488D4DD19F6}"/>
    <dgm:cxn modelId="{08338808-17EE-49AA-BF73-B3100A5BEBCF}" type="presOf" srcId="{966C84BB-8C4E-4435-9E4C-FA68D5C0099B}" destId="{E6B52FBC-FF71-4B2A-AF0C-A0B5EFA636A8}" srcOrd="1" destOrd="0" presId="urn:microsoft.com/office/officeart/2005/8/layout/orgChart1"/>
    <dgm:cxn modelId="{C8FE6E09-6DCA-4A08-9E33-409165AFF191}" type="presOf" srcId="{0E6DF77D-74E1-4EAF-88E9-BC1C7742D6AA}" destId="{6F48DAF2-F0A8-453D-8BDC-9B28F0DFF5F8}" srcOrd="0" destOrd="0" presId="urn:microsoft.com/office/officeart/2005/8/layout/orgChart1"/>
    <dgm:cxn modelId="{4884CF09-D61E-49AC-AC79-110D663E693D}" type="presOf" srcId="{3493BEF0-B7B1-4FF1-A782-12A24D5CADD7}" destId="{F90E360C-7A49-46F4-BFCE-F99A0DAE86FD}" srcOrd="0" destOrd="0" presId="urn:microsoft.com/office/officeart/2005/8/layout/orgChart1"/>
    <dgm:cxn modelId="{7D21A115-CF4A-4941-869F-7DDB07AE95F4}" type="presOf" srcId="{966C84BB-8C4E-4435-9E4C-FA68D5C0099B}" destId="{DB77351D-95E7-409B-BB26-99A63DDA9594}" srcOrd="0" destOrd="0" presId="urn:microsoft.com/office/officeart/2005/8/layout/orgChart1"/>
    <dgm:cxn modelId="{2D54CE19-7EF0-4058-B9B3-56F8E3FF43F7}" srcId="{93DF6C07-0C4B-4067-AA75-2BBF4221CAFF}" destId="{FA50D2D0-1008-41DC-9534-7216A306EC30}" srcOrd="0" destOrd="0" parTransId="{8FEB9CB9-AEBE-4410-9A77-D1118DB224FF}" sibTransId="{A8319457-F5C0-43E7-B881-E10E7FA45399}"/>
    <dgm:cxn modelId="{FF6F1428-2706-401C-B488-7551E8C2197C}" type="presOf" srcId="{36E41EC4-2EFE-40E4-B5A9-9E3CD51B13C5}" destId="{1DB3EDF1-C530-402C-9F17-6EE1420BDFC8}" srcOrd="0" destOrd="0" presId="urn:microsoft.com/office/officeart/2005/8/layout/orgChart1"/>
    <dgm:cxn modelId="{23E46430-77C3-4E3E-A6E5-20FC3D993B1C}" type="presOf" srcId="{EDECCF1B-E65F-45A7-9A1C-E81327193E01}" destId="{F6158B74-E0BD-4E68-B79C-C1C69A8F258B}" srcOrd="0" destOrd="0" presId="urn:microsoft.com/office/officeart/2005/8/layout/orgChart1"/>
    <dgm:cxn modelId="{F18F3D38-412A-4DA3-8830-08DD8F1BC903}" type="presOf" srcId="{C7408636-E9EB-47E5-AC25-219FAB3CAFBB}" destId="{98FA17E4-EF64-42F4-8355-F5A84BE5F2E9}" srcOrd="0" destOrd="0" presId="urn:microsoft.com/office/officeart/2005/8/layout/orgChart1"/>
    <dgm:cxn modelId="{917CE738-00CA-4142-9540-9E6466325F87}" type="presOf" srcId="{8FA87D74-A3F3-42D1-8A0C-3ABFEDF14D2D}" destId="{B5E3DC8E-BB79-4EBE-AB7C-B2A56F169961}" srcOrd="0" destOrd="0" presId="urn:microsoft.com/office/officeart/2005/8/layout/orgChart1"/>
    <dgm:cxn modelId="{484A0A3C-0981-4428-8BE8-F8057F38F8B0}" type="presOf" srcId="{93DF6C07-0C4B-4067-AA75-2BBF4221CAFF}" destId="{4940E89B-96F0-468C-AA4E-2B0C7DEFB6EE}" srcOrd="0" destOrd="0" presId="urn:microsoft.com/office/officeart/2005/8/layout/orgChart1"/>
    <dgm:cxn modelId="{C1021E43-D84E-4B66-A6A4-1C1ED1AD5B6E}" type="presOf" srcId="{DE8DDED8-DEF1-4D8F-A361-2FA7CDE8F0F5}" destId="{3C643863-0C2E-464A-B9B5-BD9DD2DC3263}" srcOrd="0" destOrd="0" presId="urn:microsoft.com/office/officeart/2005/8/layout/orgChart1"/>
    <dgm:cxn modelId="{6D2A5E64-2A16-48B2-8364-29CEE6672234}" srcId="{8FA87D74-A3F3-42D1-8A0C-3ABFEDF14D2D}" destId="{46BCDD09-B8D9-405B-8D61-86BA0DD684B4}" srcOrd="1" destOrd="0" parTransId="{6E85F392-DA99-4026-8C53-941D4290B2EE}" sibTransId="{0E13D0D9-E37D-4989-B234-5924CC729E52}"/>
    <dgm:cxn modelId="{C2F2F264-C115-4865-89E4-F8B14A6E2122}" type="presOf" srcId="{36E41EC4-2EFE-40E4-B5A9-9E3CD51B13C5}" destId="{ACE8B1BB-F545-4768-A338-07FFB03A374B}" srcOrd="1" destOrd="0" presId="urn:microsoft.com/office/officeart/2005/8/layout/orgChart1"/>
    <dgm:cxn modelId="{BF3E4C67-2F98-44AB-99F0-67990DDA0E3E}" srcId="{E1F667DA-8D8D-4B69-9460-0E867A3506A8}" destId="{93DF6C07-0C4B-4067-AA75-2BBF4221CAFF}" srcOrd="1" destOrd="0" parTransId="{82B41BCC-6446-4766-B3D4-27822AF0522F}" sibTransId="{A54D2C6A-736B-4E73-984D-12A603B615AA}"/>
    <dgm:cxn modelId="{085D6368-8A2D-4B00-B27F-28D87440A25A}" srcId="{510075A0-1EF2-4981-A488-788A49B8917D}" destId="{966C84BB-8C4E-4435-9E4C-FA68D5C0099B}" srcOrd="2" destOrd="0" parTransId="{301AE3D0-2EF7-4A94-9E3D-B998022D3C10}" sibTransId="{63FF6A61-1083-4248-BED3-18A7D43B2AAF}"/>
    <dgm:cxn modelId="{9DB33D6B-8C45-4B0C-930D-772E7AC42035}" type="presOf" srcId="{FA50D2D0-1008-41DC-9534-7216A306EC30}" destId="{CE1F5137-852B-45FD-8D38-9CA01B700C77}" srcOrd="1" destOrd="0" presId="urn:microsoft.com/office/officeart/2005/8/layout/orgChart1"/>
    <dgm:cxn modelId="{B88F866B-B077-49CF-B60C-5273C22C7BAF}" type="presOf" srcId="{739F84BF-BCDE-4250-BECE-09688D44D16B}" destId="{E03FD20D-1D8C-4EE5-86AA-8C5DAAFF1151}" srcOrd="0" destOrd="0" presId="urn:microsoft.com/office/officeart/2005/8/layout/orgChart1"/>
    <dgm:cxn modelId="{EAA83C76-1287-42EA-B406-30CE2D9C61B0}" type="presOf" srcId="{C3DC3124-0808-4F04-8B7F-F8B88CBCFD6E}" destId="{E36DA865-1C5F-40BA-A805-D9CEBF63DAD6}" srcOrd="0" destOrd="0" presId="urn:microsoft.com/office/officeart/2005/8/layout/orgChart1"/>
    <dgm:cxn modelId="{CDFBD857-FD51-4945-90CC-79D433DB2487}" type="presOf" srcId="{7A3D6EC1-FC88-4A83-AF61-22AD2FCA333B}" destId="{E8856F1E-FDDC-4081-AE33-6D915F6C474F}" srcOrd="0" destOrd="0" presId="urn:microsoft.com/office/officeart/2005/8/layout/orgChart1"/>
    <dgm:cxn modelId="{1A4C915A-789D-4BF1-98D3-BC094959FB0A}" type="presOf" srcId="{FA50D2D0-1008-41DC-9534-7216A306EC30}" destId="{561D17FC-C483-404F-ADFD-27FEED39FF85}" srcOrd="0" destOrd="0" presId="urn:microsoft.com/office/officeart/2005/8/layout/orgChart1"/>
    <dgm:cxn modelId="{000EBE7F-1DFE-4AD0-9F23-3A14E37A682C}" type="presOf" srcId="{301AE3D0-2EF7-4A94-9E3D-B998022D3C10}" destId="{FAA9385B-F6F1-4448-A075-DAA54096BAEF}" srcOrd="0" destOrd="0" presId="urn:microsoft.com/office/officeart/2005/8/layout/orgChart1"/>
    <dgm:cxn modelId="{AF71D47F-1CF8-4059-B0DC-AD0A58092AF3}" type="presOf" srcId="{41EA0127-699A-439D-A1C2-797CF0315B6F}" destId="{8AC0D55A-1AA7-4B1D-878A-4096DEA0BA59}" srcOrd="1" destOrd="0" presId="urn:microsoft.com/office/officeart/2005/8/layout/orgChart1"/>
    <dgm:cxn modelId="{54DDD680-255C-4840-A01C-D15A80D03C92}" type="presOf" srcId="{7A3D6EC1-FC88-4A83-AF61-22AD2FCA333B}" destId="{A6AA2D11-3A1D-44A8-AE30-7A0E60F89E0A}" srcOrd="1" destOrd="0" presId="urn:microsoft.com/office/officeart/2005/8/layout/orgChart1"/>
    <dgm:cxn modelId="{2F38368C-D9D6-427A-AC05-AF4852BB3FB6}" type="presOf" srcId="{8FA87D74-A3F3-42D1-8A0C-3ABFEDF14D2D}" destId="{31C60830-CB10-4898-A716-15B3DFD271DC}" srcOrd="1" destOrd="0" presId="urn:microsoft.com/office/officeart/2005/8/layout/orgChart1"/>
    <dgm:cxn modelId="{D5DBEB8F-7D34-4116-81B4-1FFCFD31631A}" srcId="{93DF6C07-0C4B-4067-AA75-2BBF4221CAFF}" destId="{36E41EC4-2EFE-40E4-B5A9-9E3CD51B13C5}" srcOrd="2" destOrd="0" parTransId="{8934C8EC-6829-4F1A-A109-2976FAC505DB}" sibTransId="{53845D65-4E7D-4D36-82D7-094AD5ADFD5B}"/>
    <dgm:cxn modelId="{D2CDDD95-ECC0-46F1-AC48-1A2544DC3EBE}" type="presOf" srcId="{C3DC3124-0808-4F04-8B7F-F8B88CBCFD6E}" destId="{0EBB1F32-3F34-4E54-98EB-084EF577A569}" srcOrd="1" destOrd="0" presId="urn:microsoft.com/office/officeart/2005/8/layout/orgChart1"/>
    <dgm:cxn modelId="{3D5B3599-F00A-48F9-806A-558743F37C26}" type="presOf" srcId="{59AD316F-9D56-40DC-8634-42A52B953AE0}" destId="{80D4A9E5-99F6-4EDF-A023-51DFC61DCAC3}" srcOrd="0" destOrd="0" presId="urn:microsoft.com/office/officeart/2005/8/layout/orgChart1"/>
    <dgm:cxn modelId="{2482929A-3116-426D-B80E-D50B18DF4D0C}" type="presOf" srcId="{EDECCF1B-E65F-45A7-9A1C-E81327193E01}" destId="{AA7AC917-43CC-4A33-ABFA-0E750ABB3765}" srcOrd="1" destOrd="0" presId="urn:microsoft.com/office/officeart/2005/8/layout/orgChart1"/>
    <dgm:cxn modelId="{6BE63C9B-AAF9-4129-8426-E1911ED9B478}" type="presOf" srcId="{DE8DDED8-DEF1-4D8F-A361-2FA7CDE8F0F5}" destId="{ACA7A29C-275F-452A-B86B-21481D9E4DC7}" srcOrd="1" destOrd="0" presId="urn:microsoft.com/office/officeart/2005/8/layout/orgChart1"/>
    <dgm:cxn modelId="{661283A4-D54D-4E3D-AADD-41B81870F115}" type="presOf" srcId="{41EA0127-699A-439D-A1C2-797CF0315B6F}" destId="{41AC075B-CA43-482E-8EC3-E3844D9F59E5}" srcOrd="0" destOrd="0" presId="urn:microsoft.com/office/officeart/2005/8/layout/orgChart1"/>
    <dgm:cxn modelId="{1E17E3A7-89AE-4368-87BD-03BB35891D33}" type="presOf" srcId="{E1F667DA-8D8D-4B69-9460-0E867A3506A8}" destId="{354C267F-FF11-4D97-9E0A-B426EEECF230}" srcOrd="1" destOrd="0" presId="urn:microsoft.com/office/officeart/2005/8/layout/orgChart1"/>
    <dgm:cxn modelId="{4D2528A9-8159-42E4-8693-8BFD752BF136}" type="presOf" srcId="{8934C8EC-6829-4F1A-A109-2976FAC505DB}" destId="{F76F7526-2D8E-48B2-A476-86AC70045640}" srcOrd="0" destOrd="0" presId="urn:microsoft.com/office/officeart/2005/8/layout/orgChart1"/>
    <dgm:cxn modelId="{F0300CAA-E98D-471A-A5D3-00AD2864C627}" type="presOf" srcId="{510075A0-1EF2-4981-A488-788A49B8917D}" destId="{990E7528-5E46-4151-912E-27A34DF0A481}" srcOrd="1" destOrd="0" presId="urn:microsoft.com/office/officeart/2005/8/layout/orgChart1"/>
    <dgm:cxn modelId="{1EAC89AA-A087-4F10-82AC-5B401AB4446B}" type="presOf" srcId="{46BCDD09-B8D9-405B-8D61-86BA0DD684B4}" destId="{D6C86039-80A3-4841-B02B-EECD447985F0}" srcOrd="1" destOrd="0" presId="urn:microsoft.com/office/officeart/2005/8/layout/orgChart1"/>
    <dgm:cxn modelId="{139C30AE-B1AC-40A4-BB93-F2897118A164}" type="presOf" srcId="{510075A0-1EF2-4981-A488-788A49B8917D}" destId="{EA5372BF-9F02-42FE-9973-E2D40FBC88FF}" srcOrd="0" destOrd="0" presId="urn:microsoft.com/office/officeart/2005/8/layout/orgChart1"/>
    <dgm:cxn modelId="{7C5AEEB3-F4F4-43B4-BC95-A734B291F56F}" type="presOf" srcId="{93DF6C07-0C4B-4067-AA75-2BBF4221CAFF}" destId="{DE21FB06-DAEE-4CD3-8A4F-3C67ABAD64EB}" srcOrd="1" destOrd="0" presId="urn:microsoft.com/office/officeart/2005/8/layout/orgChart1"/>
    <dgm:cxn modelId="{8B15E5B8-CA87-4088-867C-A135FD54150F}" srcId="{510075A0-1EF2-4981-A488-788A49B8917D}" destId="{EDECCF1B-E65F-45A7-9A1C-E81327193E01}" srcOrd="0" destOrd="0" parTransId="{739F84BF-BCDE-4250-BECE-09688D44D16B}" sibTransId="{1A8FD49A-E25A-4019-9B2C-9DB97B895FD1}"/>
    <dgm:cxn modelId="{9918D7BA-4313-47A2-BEC2-3C3C5750773B}" srcId="{510075A0-1EF2-4981-A488-788A49B8917D}" destId="{7A3D6EC1-FC88-4A83-AF61-22AD2FCA333B}" srcOrd="1" destOrd="0" parTransId="{0E6DF77D-74E1-4EAF-88E9-BC1C7742D6AA}" sibTransId="{BB02CE83-3187-4533-99E3-13A56CF6E3C7}"/>
    <dgm:cxn modelId="{D4E232C1-62DA-44C4-9BCE-770E9A57F758}" type="presOf" srcId="{82B41BCC-6446-4766-B3D4-27822AF0522F}" destId="{5DE88F38-834A-4694-A84C-1D7647935DFB}" srcOrd="0" destOrd="0" presId="urn:microsoft.com/office/officeart/2005/8/layout/orgChart1"/>
    <dgm:cxn modelId="{862F93C3-DAC2-4BF9-BD64-4F4BDEE4E5CF}" srcId="{93DF6C07-0C4B-4067-AA75-2BBF4221CAFF}" destId="{DE8DDED8-DEF1-4D8F-A361-2FA7CDE8F0F5}" srcOrd="1" destOrd="0" parTransId="{42EC9DF8-8FA5-4A02-ACCF-8EA46B414F1B}" sibTransId="{44CE0536-5766-4CD2-AADE-76D0BC50EC5D}"/>
    <dgm:cxn modelId="{2F83B5C3-20A4-47A6-AC46-EB905D86D7ED}" type="presOf" srcId="{46BCDD09-B8D9-405B-8D61-86BA0DD684B4}" destId="{19347141-1716-438C-957B-453CA5475BCA}" srcOrd="0" destOrd="0" presId="urn:microsoft.com/office/officeart/2005/8/layout/orgChart1"/>
    <dgm:cxn modelId="{E04BC7C6-E3E4-4B41-9F3F-AF218C9150A3}" type="presOf" srcId="{E1F667DA-8D8D-4B69-9460-0E867A3506A8}" destId="{C2B00D5F-D0E2-416A-9EE4-844980EA8220}" srcOrd="0" destOrd="0" presId="urn:microsoft.com/office/officeart/2005/8/layout/orgChart1"/>
    <dgm:cxn modelId="{9C5E5EC9-E77E-49A6-B31F-3065C696EFE8}" srcId="{E1F667DA-8D8D-4B69-9460-0E867A3506A8}" destId="{8FA87D74-A3F3-42D1-8A0C-3ABFEDF14D2D}" srcOrd="0" destOrd="0" parTransId="{59AD316F-9D56-40DC-8634-42A52B953AE0}" sibTransId="{0E03A4D5-99FE-40EA-BE4A-F559AFB8CD63}"/>
    <dgm:cxn modelId="{A6E8A3D3-D390-4BFF-9015-8B78961AB7B0}" type="presOf" srcId="{D8E7D357-9174-466F-B57A-2BD8E7DCE8AE}" destId="{3D6B0506-86FB-4CED-91FA-3739336355C4}" srcOrd="0" destOrd="0" presId="urn:microsoft.com/office/officeart/2005/8/layout/orgChart1"/>
    <dgm:cxn modelId="{C61267D7-7177-4C3B-B7C4-DE4FCDB08F37}" srcId="{8FA87D74-A3F3-42D1-8A0C-3ABFEDF14D2D}" destId="{41EA0127-699A-439D-A1C2-797CF0315B6F}" srcOrd="2" destOrd="0" parTransId="{C7408636-E9EB-47E5-AC25-219FAB3CAFBB}" sibTransId="{D64E4D35-6BD6-42B5-A225-24201AD7F08E}"/>
    <dgm:cxn modelId="{01D46ADC-A3EB-4558-B302-675AAC7BE88A}" srcId="{D8E7D357-9174-466F-B57A-2BD8E7DCE8AE}" destId="{E1F667DA-8D8D-4B69-9460-0E867A3506A8}" srcOrd="0" destOrd="0" parTransId="{8E1C4950-7F5D-48B1-8D8D-56EB28EAADC5}" sibTransId="{6F33DEEC-0597-41F9-8491-B141F95B5AC0}"/>
    <dgm:cxn modelId="{27B8C1DC-3F2D-489C-96BF-57EF02F85C90}" type="presOf" srcId="{D00D5FB3-BED9-4E89-9C36-72ED0584BE71}" destId="{4DDF7225-41FF-4EF9-87FF-3E6BE537937F}" srcOrd="0" destOrd="0" presId="urn:microsoft.com/office/officeart/2005/8/layout/orgChart1"/>
    <dgm:cxn modelId="{6F2E06EB-E713-4517-B7AA-DD15232A4DF7}" type="presOf" srcId="{6E85F392-DA99-4026-8C53-941D4290B2EE}" destId="{21DB0DD8-7043-4EB3-A0D0-A5829B5AA97B}" srcOrd="0" destOrd="0" presId="urn:microsoft.com/office/officeart/2005/8/layout/orgChart1"/>
    <dgm:cxn modelId="{5C1596EB-985D-4835-9508-CCD249685240}" type="presOf" srcId="{8FEB9CB9-AEBE-4410-9A77-D1118DB224FF}" destId="{C9CAA629-4786-40C9-99ED-61525A3A2C82}" srcOrd="0" destOrd="0" presId="urn:microsoft.com/office/officeart/2005/8/layout/orgChart1"/>
    <dgm:cxn modelId="{952949F6-E7E8-4AD9-9435-D45AD75665D8}" type="presOf" srcId="{42EC9DF8-8FA5-4A02-ACCF-8EA46B414F1B}" destId="{44741056-8FAD-428D-A3C6-23C257635FCF}" srcOrd="0" destOrd="0" presId="urn:microsoft.com/office/officeart/2005/8/layout/orgChart1"/>
    <dgm:cxn modelId="{A61CBBFF-AB88-47E6-B340-80524CF586E8}" srcId="{E1F667DA-8D8D-4B69-9460-0E867A3506A8}" destId="{510075A0-1EF2-4981-A488-788A49B8917D}" srcOrd="2" destOrd="0" parTransId="{D00D5FB3-BED9-4E89-9C36-72ED0584BE71}" sibTransId="{1D3E0087-B54D-4CE6-8BED-32361F128A2F}"/>
    <dgm:cxn modelId="{F3673555-FFA1-4908-A1C1-22D8D63B0436}" type="presParOf" srcId="{3D6B0506-86FB-4CED-91FA-3739336355C4}" destId="{0BF0A9DB-0B74-4ED7-87CA-8852519E4CFE}" srcOrd="0" destOrd="0" presId="urn:microsoft.com/office/officeart/2005/8/layout/orgChart1"/>
    <dgm:cxn modelId="{B9B012BA-9EC6-48ED-99AF-4BD7D26888E4}" type="presParOf" srcId="{0BF0A9DB-0B74-4ED7-87CA-8852519E4CFE}" destId="{863401D0-15AB-4A44-A282-3B6832DFA8B6}" srcOrd="0" destOrd="0" presId="urn:microsoft.com/office/officeart/2005/8/layout/orgChart1"/>
    <dgm:cxn modelId="{ACB35512-A453-4EA8-A6CE-840C007A44C1}" type="presParOf" srcId="{863401D0-15AB-4A44-A282-3B6832DFA8B6}" destId="{C2B00D5F-D0E2-416A-9EE4-844980EA8220}" srcOrd="0" destOrd="0" presId="urn:microsoft.com/office/officeart/2005/8/layout/orgChart1"/>
    <dgm:cxn modelId="{F2AE72A5-28A8-4218-8246-1262702AF16C}" type="presParOf" srcId="{863401D0-15AB-4A44-A282-3B6832DFA8B6}" destId="{354C267F-FF11-4D97-9E0A-B426EEECF230}" srcOrd="1" destOrd="0" presId="urn:microsoft.com/office/officeart/2005/8/layout/orgChart1"/>
    <dgm:cxn modelId="{D9E5C4D4-EA40-47BD-824B-D81E6087798C}" type="presParOf" srcId="{0BF0A9DB-0B74-4ED7-87CA-8852519E4CFE}" destId="{E4C469FF-693D-42FA-B48E-78DBC6E9DDAF}" srcOrd="1" destOrd="0" presId="urn:microsoft.com/office/officeart/2005/8/layout/orgChart1"/>
    <dgm:cxn modelId="{3CCD6EB6-E3F2-4A4C-B3DE-3040EDAC3CE7}" type="presParOf" srcId="{E4C469FF-693D-42FA-B48E-78DBC6E9DDAF}" destId="{80D4A9E5-99F6-4EDF-A023-51DFC61DCAC3}" srcOrd="0" destOrd="0" presId="urn:microsoft.com/office/officeart/2005/8/layout/orgChart1"/>
    <dgm:cxn modelId="{6F888138-902B-43D9-8BEC-C614444F6E5A}" type="presParOf" srcId="{E4C469FF-693D-42FA-B48E-78DBC6E9DDAF}" destId="{484BADFE-A885-425C-905B-1C4C8BD3BACB}" srcOrd="1" destOrd="0" presId="urn:microsoft.com/office/officeart/2005/8/layout/orgChart1"/>
    <dgm:cxn modelId="{1A066A8D-9D96-4565-A30B-EC89FFA7D162}" type="presParOf" srcId="{484BADFE-A885-425C-905B-1C4C8BD3BACB}" destId="{63B72F80-31EA-4B1E-91C1-7F3806B98087}" srcOrd="0" destOrd="0" presId="urn:microsoft.com/office/officeart/2005/8/layout/orgChart1"/>
    <dgm:cxn modelId="{5C67FBB6-6F9D-4359-8369-D99D13245824}" type="presParOf" srcId="{63B72F80-31EA-4B1E-91C1-7F3806B98087}" destId="{B5E3DC8E-BB79-4EBE-AB7C-B2A56F169961}" srcOrd="0" destOrd="0" presId="urn:microsoft.com/office/officeart/2005/8/layout/orgChart1"/>
    <dgm:cxn modelId="{0316768F-F95D-4DE2-AF04-D96DBC21E158}" type="presParOf" srcId="{63B72F80-31EA-4B1E-91C1-7F3806B98087}" destId="{31C60830-CB10-4898-A716-15B3DFD271DC}" srcOrd="1" destOrd="0" presId="urn:microsoft.com/office/officeart/2005/8/layout/orgChart1"/>
    <dgm:cxn modelId="{62D997AB-C210-4199-9F87-FC83D2593F90}" type="presParOf" srcId="{484BADFE-A885-425C-905B-1C4C8BD3BACB}" destId="{8E7B3664-4657-4AEB-8148-4E6A8B57908F}" srcOrd="1" destOrd="0" presId="urn:microsoft.com/office/officeart/2005/8/layout/orgChart1"/>
    <dgm:cxn modelId="{23310867-70FD-4797-BB69-2ED89C0011FB}" type="presParOf" srcId="{8E7B3664-4657-4AEB-8148-4E6A8B57908F}" destId="{F90E360C-7A49-46F4-BFCE-F99A0DAE86FD}" srcOrd="0" destOrd="0" presId="urn:microsoft.com/office/officeart/2005/8/layout/orgChart1"/>
    <dgm:cxn modelId="{031901FD-3435-4C5D-9D9D-180DC8A7B4BE}" type="presParOf" srcId="{8E7B3664-4657-4AEB-8148-4E6A8B57908F}" destId="{11DF9235-7A7A-4F9C-BC18-3F234D0C124E}" srcOrd="1" destOrd="0" presId="urn:microsoft.com/office/officeart/2005/8/layout/orgChart1"/>
    <dgm:cxn modelId="{61CDFF36-9934-43D8-8BCA-7C3AC90BE6D3}" type="presParOf" srcId="{11DF9235-7A7A-4F9C-BC18-3F234D0C124E}" destId="{685DB9E5-A86B-46C3-914D-907FAD149DBB}" srcOrd="0" destOrd="0" presId="urn:microsoft.com/office/officeart/2005/8/layout/orgChart1"/>
    <dgm:cxn modelId="{6B41A42E-A002-4CF3-B396-B2E63E00585D}" type="presParOf" srcId="{685DB9E5-A86B-46C3-914D-907FAD149DBB}" destId="{E36DA865-1C5F-40BA-A805-D9CEBF63DAD6}" srcOrd="0" destOrd="0" presId="urn:microsoft.com/office/officeart/2005/8/layout/orgChart1"/>
    <dgm:cxn modelId="{AEED6233-ADCC-4A24-AD13-067F29480671}" type="presParOf" srcId="{685DB9E5-A86B-46C3-914D-907FAD149DBB}" destId="{0EBB1F32-3F34-4E54-98EB-084EF577A569}" srcOrd="1" destOrd="0" presId="urn:microsoft.com/office/officeart/2005/8/layout/orgChart1"/>
    <dgm:cxn modelId="{A640B902-171A-4BDB-8B11-E13C268CD276}" type="presParOf" srcId="{11DF9235-7A7A-4F9C-BC18-3F234D0C124E}" destId="{52CD643D-B1B7-4F1C-ADA5-359B0C014AA9}" srcOrd="1" destOrd="0" presId="urn:microsoft.com/office/officeart/2005/8/layout/orgChart1"/>
    <dgm:cxn modelId="{06827E79-94A2-4984-A38A-AE779AF409DD}" type="presParOf" srcId="{11DF9235-7A7A-4F9C-BC18-3F234D0C124E}" destId="{6692ECB0-6FCF-455D-B644-4E2B994537CE}" srcOrd="2" destOrd="0" presId="urn:microsoft.com/office/officeart/2005/8/layout/orgChart1"/>
    <dgm:cxn modelId="{B43F0E86-DD68-4B0C-AB8D-5DFB30B6A45A}" type="presParOf" srcId="{8E7B3664-4657-4AEB-8148-4E6A8B57908F}" destId="{21DB0DD8-7043-4EB3-A0D0-A5829B5AA97B}" srcOrd="2" destOrd="0" presId="urn:microsoft.com/office/officeart/2005/8/layout/orgChart1"/>
    <dgm:cxn modelId="{DC1A99B1-0BC5-4AE0-A728-3EBE19F5DCBD}" type="presParOf" srcId="{8E7B3664-4657-4AEB-8148-4E6A8B57908F}" destId="{BB4427F7-AD2D-4C51-84C2-282636058F7E}" srcOrd="3" destOrd="0" presId="urn:microsoft.com/office/officeart/2005/8/layout/orgChart1"/>
    <dgm:cxn modelId="{62D8FA67-84B5-4350-9415-6308F0577DC3}" type="presParOf" srcId="{BB4427F7-AD2D-4C51-84C2-282636058F7E}" destId="{C8682F72-A6DC-4B27-9562-7D4A038309BF}" srcOrd="0" destOrd="0" presId="urn:microsoft.com/office/officeart/2005/8/layout/orgChart1"/>
    <dgm:cxn modelId="{390630EE-24D5-46F6-B49D-F797FB5A6733}" type="presParOf" srcId="{C8682F72-A6DC-4B27-9562-7D4A038309BF}" destId="{19347141-1716-438C-957B-453CA5475BCA}" srcOrd="0" destOrd="0" presId="urn:microsoft.com/office/officeart/2005/8/layout/orgChart1"/>
    <dgm:cxn modelId="{20D547BD-9A5D-4DA3-8AF1-B255EEFF7B2D}" type="presParOf" srcId="{C8682F72-A6DC-4B27-9562-7D4A038309BF}" destId="{D6C86039-80A3-4841-B02B-EECD447985F0}" srcOrd="1" destOrd="0" presId="urn:microsoft.com/office/officeart/2005/8/layout/orgChart1"/>
    <dgm:cxn modelId="{B5A9D66D-E4E1-4D35-A570-AECBAFD6D206}" type="presParOf" srcId="{BB4427F7-AD2D-4C51-84C2-282636058F7E}" destId="{9A511731-7B80-4B9C-B31E-2DD3C9183F76}" srcOrd="1" destOrd="0" presId="urn:microsoft.com/office/officeart/2005/8/layout/orgChart1"/>
    <dgm:cxn modelId="{90D88A1F-20AB-45E9-A1DC-C793D801BCD0}" type="presParOf" srcId="{BB4427F7-AD2D-4C51-84C2-282636058F7E}" destId="{A3C6F783-66AB-4210-81BC-1AE2504ADDAE}" srcOrd="2" destOrd="0" presId="urn:microsoft.com/office/officeart/2005/8/layout/orgChart1"/>
    <dgm:cxn modelId="{F1BA9E44-65D7-495D-BFFE-AC3E123E02FE}" type="presParOf" srcId="{8E7B3664-4657-4AEB-8148-4E6A8B57908F}" destId="{98FA17E4-EF64-42F4-8355-F5A84BE5F2E9}" srcOrd="4" destOrd="0" presId="urn:microsoft.com/office/officeart/2005/8/layout/orgChart1"/>
    <dgm:cxn modelId="{4C5F7DC0-0A1D-4D3D-91DE-23A61A93D218}" type="presParOf" srcId="{8E7B3664-4657-4AEB-8148-4E6A8B57908F}" destId="{EA022032-825E-4FF2-B1FC-A82023CB2AAE}" srcOrd="5" destOrd="0" presId="urn:microsoft.com/office/officeart/2005/8/layout/orgChart1"/>
    <dgm:cxn modelId="{D093FEA0-6BFF-48DB-B49D-DFE961E834BD}" type="presParOf" srcId="{EA022032-825E-4FF2-B1FC-A82023CB2AAE}" destId="{201C3C71-A027-4887-ACA9-4C02530C6C91}" srcOrd="0" destOrd="0" presId="urn:microsoft.com/office/officeart/2005/8/layout/orgChart1"/>
    <dgm:cxn modelId="{E130DB3F-B99F-4547-BFC7-6260EF2C215D}" type="presParOf" srcId="{201C3C71-A027-4887-ACA9-4C02530C6C91}" destId="{41AC075B-CA43-482E-8EC3-E3844D9F59E5}" srcOrd="0" destOrd="0" presId="urn:microsoft.com/office/officeart/2005/8/layout/orgChart1"/>
    <dgm:cxn modelId="{82E60184-EA8D-4B06-AA51-82007322A98A}" type="presParOf" srcId="{201C3C71-A027-4887-ACA9-4C02530C6C91}" destId="{8AC0D55A-1AA7-4B1D-878A-4096DEA0BA59}" srcOrd="1" destOrd="0" presId="urn:microsoft.com/office/officeart/2005/8/layout/orgChart1"/>
    <dgm:cxn modelId="{7E38A141-EF97-4D2C-9F5B-4C6E18ED4ADE}" type="presParOf" srcId="{EA022032-825E-4FF2-B1FC-A82023CB2AAE}" destId="{F7203DF5-B05C-4A47-9EDE-F0018A0D91B2}" srcOrd="1" destOrd="0" presId="urn:microsoft.com/office/officeart/2005/8/layout/orgChart1"/>
    <dgm:cxn modelId="{A83A3786-2897-48EF-8B4A-D5672C408C4F}" type="presParOf" srcId="{EA022032-825E-4FF2-B1FC-A82023CB2AAE}" destId="{58FD6B53-6182-4BF1-9DD0-50E5FFD01AB1}" srcOrd="2" destOrd="0" presId="urn:microsoft.com/office/officeart/2005/8/layout/orgChart1"/>
    <dgm:cxn modelId="{4CF2572C-8C2D-4D40-B9EF-2E3C0F9BD125}" type="presParOf" srcId="{484BADFE-A885-425C-905B-1C4C8BD3BACB}" destId="{8C97B88C-1646-4E2F-8060-531431AE9F04}" srcOrd="2" destOrd="0" presId="urn:microsoft.com/office/officeart/2005/8/layout/orgChart1"/>
    <dgm:cxn modelId="{9F99D98F-26F0-41E0-A477-1EFF86B6FF58}" type="presParOf" srcId="{E4C469FF-693D-42FA-B48E-78DBC6E9DDAF}" destId="{5DE88F38-834A-4694-A84C-1D7647935DFB}" srcOrd="2" destOrd="0" presId="urn:microsoft.com/office/officeart/2005/8/layout/orgChart1"/>
    <dgm:cxn modelId="{5C444A6D-44C7-46E7-B944-5FCD0133020F}" type="presParOf" srcId="{E4C469FF-693D-42FA-B48E-78DBC6E9DDAF}" destId="{BCEEA563-43B8-42E4-BEE6-E04B3BE7C681}" srcOrd="3" destOrd="0" presId="urn:microsoft.com/office/officeart/2005/8/layout/orgChart1"/>
    <dgm:cxn modelId="{F9806905-BE46-4F28-8AA2-E49BA283F723}" type="presParOf" srcId="{BCEEA563-43B8-42E4-BEE6-E04B3BE7C681}" destId="{53041072-9282-4C48-8E6D-6EB202CEA6C4}" srcOrd="0" destOrd="0" presId="urn:microsoft.com/office/officeart/2005/8/layout/orgChart1"/>
    <dgm:cxn modelId="{6ACF200C-3A69-41BF-849E-8318DF8FC379}" type="presParOf" srcId="{53041072-9282-4C48-8E6D-6EB202CEA6C4}" destId="{4940E89B-96F0-468C-AA4E-2B0C7DEFB6EE}" srcOrd="0" destOrd="0" presId="urn:microsoft.com/office/officeart/2005/8/layout/orgChart1"/>
    <dgm:cxn modelId="{AF0FD514-067B-4BCA-97F9-1101DC786384}" type="presParOf" srcId="{53041072-9282-4C48-8E6D-6EB202CEA6C4}" destId="{DE21FB06-DAEE-4CD3-8A4F-3C67ABAD64EB}" srcOrd="1" destOrd="0" presId="urn:microsoft.com/office/officeart/2005/8/layout/orgChart1"/>
    <dgm:cxn modelId="{2686E199-762C-4674-9787-5996087ECE65}" type="presParOf" srcId="{BCEEA563-43B8-42E4-BEE6-E04B3BE7C681}" destId="{A63C880C-B015-4BF3-BF1E-14813B50CB00}" srcOrd="1" destOrd="0" presId="urn:microsoft.com/office/officeart/2005/8/layout/orgChart1"/>
    <dgm:cxn modelId="{BC0693E0-A788-4CE5-A08B-AF9D36D6B1FD}" type="presParOf" srcId="{A63C880C-B015-4BF3-BF1E-14813B50CB00}" destId="{C9CAA629-4786-40C9-99ED-61525A3A2C82}" srcOrd="0" destOrd="0" presId="urn:microsoft.com/office/officeart/2005/8/layout/orgChart1"/>
    <dgm:cxn modelId="{60C1A965-8AAE-43CC-9007-188880F4C8E1}" type="presParOf" srcId="{A63C880C-B015-4BF3-BF1E-14813B50CB00}" destId="{C5154F78-3967-4CCC-84A7-7502F2B32C74}" srcOrd="1" destOrd="0" presId="urn:microsoft.com/office/officeart/2005/8/layout/orgChart1"/>
    <dgm:cxn modelId="{D1E8A17F-D8D6-46B4-A0AB-EF453829728D}" type="presParOf" srcId="{C5154F78-3967-4CCC-84A7-7502F2B32C74}" destId="{6E82AF89-04A4-4EB5-9EED-2B2A48A2CE59}" srcOrd="0" destOrd="0" presId="urn:microsoft.com/office/officeart/2005/8/layout/orgChart1"/>
    <dgm:cxn modelId="{252687DC-6810-4260-9125-D5906C9CFFC6}" type="presParOf" srcId="{6E82AF89-04A4-4EB5-9EED-2B2A48A2CE59}" destId="{561D17FC-C483-404F-ADFD-27FEED39FF85}" srcOrd="0" destOrd="0" presId="urn:microsoft.com/office/officeart/2005/8/layout/orgChart1"/>
    <dgm:cxn modelId="{EE3EA502-83DB-4725-A349-5BAB6C1056F4}" type="presParOf" srcId="{6E82AF89-04A4-4EB5-9EED-2B2A48A2CE59}" destId="{CE1F5137-852B-45FD-8D38-9CA01B700C77}" srcOrd="1" destOrd="0" presId="urn:microsoft.com/office/officeart/2005/8/layout/orgChart1"/>
    <dgm:cxn modelId="{1072CD25-03BE-49B1-A149-FFFC42E5D89D}" type="presParOf" srcId="{C5154F78-3967-4CCC-84A7-7502F2B32C74}" destId="{5FEF2831-5963-4788-8477-182F2737224E}" srcOrd="1" destOrd="0" presId="urn:microsoft.com/office/officeart/2005/8/layout/orgChart1"/>
    <dgm:cxn modelId="{25291B61-140F-4EE8-9DC8-4EA1075970B3}" type="presParOf" srcId="{C5154F78-3967-4CCC-84A7-7502F2B32C74}" destId="{5C30A937-496F-4721-BDDA-87398867D11F}" srcOrd="2" destOrd="0" presId="urn:microsoft.com/office/officeart/2005/8/layout/orgChart1"/>
    <dgm:cxn modelId="{D41DAE1A-23FE-48CB-96B8-07399FBCA2F0}" type="presParOf" srcId="{A63C880C-B015-4BF3-BF1E-14813B50CB00}" destId="{44741056-8FAD-428D-A3C6-23C257635FCF}" srcOrd="2" destOrd="0" presId="urn:microsoft.com/office/officeart/2005/8/layout/orgChart1"/>
    <dgm:cxn modelId="{CBE51633-54DE-498B-B638-CE5A81444023}" type="presParOf" srcId="{A63C880C-B015-4BF3-BF1E-14813B50CB00}" destId="{283800C1-4301-4D27-B13B-1A27620432ED}" srcOrd="3" destOrd="0" presId="urn:microsoft.com/office/officeart/2005/8/layout/orgChart1"/>
    <dgm:cxn modelId="{7D43AAF5-92D2-4D5C-866A-DF086AE5F94F}" type="presParOf" srcId="{283800C1-4301-4D27-B13B-1A27620432ED}" destId="{7AB9A005-B463-4A1E-925B-553486E1B165}" srcOrd="0" destOrd="0" presId="urn:microsoft.com/office/officeart/2005/8/layout/orgChart1"/>
    <dgm:cxn modelId="{5C43AD69-B909-40CA-B608-924D6567D958}" type="presParOf" srcId="{7AB9A005-B463-4A1E-925B-553486E1B165}" destId="{3C643863-0C2E-464A-B9B5-BD9DD2DC3263}" srcOrd="0" destOrd="0" presId="urn:microsoft.com/office/officeart/2005/8/layout/orgChart1"/>
    <dgm:cxn modelId="{724A8476-8DD3-479E-BB3D-678A728F26DB}" type="presParOf" srcId="{7AB9A005-B463-4A1E-925B-553486E1B165}" destId="{ACA7A29C-275F-452A-B86B-21481D9E4DC7}" srcOrd="1" destOrd="0" presId="urn:microsoft.com/office/officeart/2005/8/layout/orgChart1"/>
    <dgm:cxn modelId="{D2E11598-915E-4B1C-B865-D1E83725EDC8}" type="presParOf" srcId="{283800C1-4301-4D27-B13B-1A27620432ED}" destId="{1C93773D-7CF2-47AD-94C3-5D76E68A762A}" srcOrd="1" destOrd="0" presId="urn:microsoft.com/office/officeart/2005/8/layout/orgChart1"/>
    <dgm:cxn modelId="{FA341AE6-1E26-4B7E-899C-C665B7F1B7EF}" type="presParOf" srcId="{283800C1-4301-4D27-B13B-1A27620432ED}" destId="{090A8D64-5252-4D39-AAED-C5903BF95EF1}" srcOrd="2" destOrd="0" presId="urn:microsoft.com/office/officeart/2005/8/layout/orgChart1"/>
    <dgm:cxn modelId="{BBB25205-346D-47A5-84D1-DAD747DDF99F}" type="presParOf" srcId="{A63C880C-B015-4BF3-BF1E-14813B50CB00}" destId="{F76F7526-2D8E-48B2-A476-86AC70045640}" srcOrd="4" destOrd="0" presId="urn:microsoft.com/office/officeart/2005/8/layout/orgChart1"/>
    <dgm:cxn modelId="{633059EB-07B4-4AA3-8C45-97025A8872DA}" type="presParOf" srcId="{A63C880C-B015-4BF3-BF1E-14813B50CB00}" destId="{2B009EF6-0FEB-43D4-94A1-CFCE596718E3}" srcOrd="5" destOrd="0" presId="urn:microsoft.com/office/officeart/2005/8/layout/orgChart1"/>
    <dgm:cxn modelId="{0EE0DD15-B6AD-40DF-9C9C-99EC9C67AFEF}" type="presParOf" srcId="{2B009EF6-0FEB-43D4-94A1-CFCE596718E3}" destId="{984B93CF-FB07-4F18-8833-C41E26559D64}" srcOrd="0" destOrd="0" presId="urn:microsoft.com/office/officeart/2005/8/layout/orgChart1"/>
    <dgm:cxn modelId="{A09348FC-51BD-476D-A1DA-5C6C4DD533A2}" type="presParOf" srcId="{984B93CF-FB07-4F18-8833-C41E26559D64}" destId="{1DB3EDF1-C530-402C-9F17-6EE1420BDFC8}" srcOrd="0" destOrd="0" presId="urn:microsoft.com/office/officeart/2005/8/layout/orgChart1"/>
    <dgm:cxn modelId="{CBCA6F25-A92F-4C2C-BFC7-7C176469CF34}" type="presParOf" srcId="{984B93CF-FB07-4F18-8833-C41E26559D64}" destId="{ACE8B1BB-F545-4768-A338-07FFB03A374B}" srcOrd="1" destOrd="0" presId="urn:microsoft.com/office/officeart/2005/8/layout/orgChart1"/>
    <dgm:cxn modelId="{0BDDE7ED-780C-4524-9B4A-1E2C0633F53E}" type="presParOf" srcId="{2B009EF6-0FEB-43D4-94A1-CFCE596718E3}" destId="{7F3832DB-F7D1-4FCD-A2B1-4EF4A6A57635}" srcOrd="1" destOrd="0" presId="urn:microsoft.com/office/officeart/2005/8/layout/orgChart1"/>
    <dgm:cxn modelId="{66ED6D55-4E54-4C3E-B24A-26DC2C224747}" type="presParOf" srcId="{2B009EF6-0FEB-43D4-94A1-CFCE596718E3}" destId="{33C4A071-8975-4F14-A5A7-799548F32F3C}" srcOrd="2" destOrd="0" presId="urn:microsoft.com/office/officeart/2005/8/layout/orgChart1"/>
    <dgm:cxn modelId="{FEE4E195-42EA-43FE-9974-E1759191A589}" type="presParOf" srcId="{BCEEA563-43B8-42E4-BEE6-E04B3BE7C681}" destId="{37047EDB-A656-4E0E-A946-82839B9EF156}" srcOrd="2" destOrd="0" presId="urn:microsoft.com/office/officeart/2005/8/layout/orgChart1"/>
    <dgm:cxn modelId="{5BB2212F-5A0A-4A9C-AABB-0D9BA31CEE57}" type="presParOf" srcId="{E4C469FF-693D-42FA-B48E-78DBC6E9DDAF}" destId="{4DDF7225-41FF-4EF9-87FF-3E6BE537937F}" srcOrd="4" destOrd="0" presId="urn:microsoft.com/office/officeart/2005/8/layout/orgChart1"/>
    <dgm:cxn modelId="{EACB9EA4-E0B1-45EA-8E35-D4F0E1C2BF2F}" type="presParOf" srcId="{E4C469FF-693D-42FA-B48E-78DBC6E9DDAF}" destId="{87CEC9D2-4FA9-4A1C-ACFE-A97808F817BE}" srcOrd="5" destOrd="0" presId="urn:microsoft.com/office/officeart/2005/8/layout/orgChart1"/>
    <dgm:cxn modelId="{D0FEFDF3-2FF3-4BAA-8287-1F720589AC9C}" type="presParOf" srcId="{87CEC9D2-4FA9-4A1C-ACFE-A97808F817BE}" destId="{EC74D6BA-80E2-4F11-A2FF-DC78FC4782BF}" srcOrd="0" destOrd="0" presId="urn:microsoft.com/office/officeart/2005/8/layout/orgChart1"/>
    <dgm:cxn modelId="{CBDEC7A3-B713-4326-8AF4-7DB5AA39FDF8}" type="presParOf" srcId="{EC74D6BA-80E2-4F11-A2FF-DC78FC4782BF}" destId="{EA5372BF-9F02-42FE-9973-E2D40FBC88FF}" srcOrd="0" destOrd="0" presId="urn:microsoft.com/office/officeart/2005/8/layout/orgChart1"/>
    <dgm:cxn modelId="{1286E9D8-36E4-4936-8080-55FD58AEBF2F}" type="presParOf" srcId="{EC74D6BA-80E2-4F11-A2FF-DC78FC4782BF}" destId="{990E7528-5E46-4151-912E-27A34DF0A481}" srcOrd="1" destOrd="0" presId="urn:microsoft.com/office/officeart/2005/8/layout/orgChart1"/>
    <dgm:cxn modelId="{27A19B30-1C72-4688-81FB-ECAF88C8E70B}" type="presParOf" srcId="{87CEC9D2-4FA9-4A1C-ACFE-A97808F817BE}" destId="{E19CFCD8-A515-4B8D-B312-655274925806}" srcOrd="1" destOrd="0" presId="urn:microsoft.com/office/officeart/2005/8/layout/orgChart1"/>
    <dgm:cxn modelId="{EF4D0EF9-758F-4412-9EBC-D68EDAD92918}" type="presParOf" srcId="{E19CFCD8-A515-4B8D-B312-655274925806}" destId="{E03FD20D-1D8C-4EE5-86AA-8C5DAAFF1151}" srcOrd="0" destOrd="0" presId="urn:microsoft.com/office/officeart/2005/8/layout/orgChart1"/>
    <dgm:cxn modelId="{DF132313-FD14-404B-B20D-3A52E12BF58E}" type="presParOf" srcId="{E19CFCD8-A515-4B8D-B312-655274925806}" destId="{7277D234-5192-465A-AC83-392050721B08}" srcOrd="1" destOrd="0" presId="urn:microsoft.com/office/officeart/2005/8/layout/orgChart1"/>
    <dgm:cxn modelId="{D7F409DB-C8F7-4968-937D-E4E583903455}" type="presParOf" srcId="{7277D234-5192-465A-AC83-392050721B08}" destId="{525A7A07-B0A5-4140-A4FB-48644EC19CBD}" srcOrd="0" destOrd="0" presId="urn:microsoft.com/office/officeart/2005/8/layout/orgChart1"/>
    <dgm:cxn modelId="{5DD5E3BF-857F-4E1B-8F60-FABD1EDD62EA}" type="presParOf" srcId="{525A7A07-B0A5-4140-A4FB-48644EC19CBD}" destId="{F6158B74-E0BD-4E68-B79C-C1C69A8F258B}" srcOrd="0" destOrd="0" presId="urn:microsoft.com/office/officeart/2005/8/layout/orgChart1"/>
    <dgm:cxn modelId="{4C9339DF-0F0D-439E-A450-6C62532E5C12}" type="presParOf" srcId="{525A7A07-B0A5-4140-A4FB-48644EC19CBD}" destId="{AA7AC917-43CC-4A33-ABFA-0E750ABB3765}" srcOrd="1" destOrd="0" presId="urn:microsoft.com/office/officeart/2005/8/layout/orgChart1"/>
    <dgm:cxn modelId="{819F6304-E620-4A6A-B3D4-A7EE27104E9C}" type="presParOf" srcId="{7277D234-5192-465A-AC83-392050721B08}" destId="{DA6AB4CD-1CA1-4516-9FA0-559FD9B65586}" srcOrd="1" destOrd="0" presId="urn:microsoft.com/office/officeart/2005/8/layout/orgChart1"/>
    <dgm:cxn modelId="{5CD917A4-DD17-4B0F-8D38-31C21784A65F}" type="presParOf" srcId="{7277D234-5192-465A-AC83-392050721B08}" destId="{AAB76C7D-03B6-4894-B988-22B8DDB0E1A8}" srcOrd="2" destOrd="0" presId="urn:microsoft.com/office/officeart/2005/8/layout/orgChart1"/>
    <dgm:cxn modelId="{41B0DA61-D764-4E59-A28E-1104F4D2D81D}" type="presParOf" srcId="{E19CFCD8-A515-4B8D-B312-655274925806}" destId="{6F48DAF2-F0A8-453D-8BDC-9B28F0DFF5F8}" srcOrd="2" destOrd="0" presId="urn:microsoft.com/office/officeart/2005/8/layout/orgChart1"/>
    <dgm:cxn modelId="{7FFBD1F7-1F03-4EC2-B835-FDA389E50A69}" type="presParOf" srcId="{E19CFCD8-A515-4B8D-B312-655274925806}" destId="{7783C582-71B2-4579-A745-6B10271FFF61}" srcOrd="3" destOrd="0" presId="urn:microsoft.com/office/officeart/2005/8/layout/orgChart1"/>
    <dgm:cxn modelId="{C598BB44-CCF1-4038-A457-0A4E8AC33500}" type="presParOf" srcId="{7783C582-71B2-4579-A745-6B10271FFF61}" destId="{3A7842B7-44DE-487C-AF65-BF8FF3D6C274}" srcOrd="0" destOrd="0" presId="urn:microsoft.com/office/officeart/2005/8/layout/orgChart1"/>
    <dgm:cxn modelId="{C09C7842-3AF8-4F77-99C2-66C90E61B926}" type="presParOf" srcId="{3A7842B7-44DE-487C-AF65-BF8FF3D6C274}" destId="{E8856F1E-FDDC-4081-AE33-6D915F6C474F}" srcOrd="0" destOrd="0" presId="urn:microsoft.com/office/officeart/2005/8/layout/orgChart1"/>
    <dgm:cxn modelId="{5BBF7B7D-D085-4D99-9085-794A7CB3C651}" type="presParOf" srcId="{3A7842B7-44DE-487C-AF65-BF8FF3D6C274}" destId="{A6AA2D11-3A1D-44A8-AE30-7A0E60F89E0A}" srcOrd="1" destOrd="0" presId="urn:microsoft.com/office/officeart/2005/8/layout/orgChart1"/>
    <dgm:cxn modelId="{B84EE202-6C25-488D-B4C9-EA4EEC65B66B}" type="presParOf" srcId="{7783C582-71B2-4579-A745-6B10271FFF61}" destId="{2BF8A7C8-DAF5-40F9-86FD-5E2C0EBA93D7}" srcOrd="1" destOrd="0" presId="urn:microsoft.com/office/officeart/2005/8/layout/orgChart1"/>
    <dgm:cxn modelId="{598A768E-804C-47E7-813F-AD95F0FCB288}" type="presParOf" srcId="{7783C582-71B2-4579-A745-6B10271FFF61}" destId="{5102CC53-3740-4047-A7B1-0BB8CC35D415}" srcOrd="2" destOrd="0" presId="urn:microsoft.com/office/officeart/2005/8/layout/orgChart1"/>
    <dgm:cxn modelId="{B3008DE5-913F-4562-BA74-856468C4BD46}" type="presParOf" srcId="{E19CFCD8-A515-4B8D-B312-655274925806}" destId="{FAA9385B-F6F1-4448-A075-DAA54096BAEF}" srcOrd="4" destOrd="0" presId="urn:microsoft.com/office/officeart/2005/8/layout/orgChart1"/>
    <dgm:cxn modelId="{05C43866-ACA9-41BC-B994-10C2935E342F}" type="presParOf" srcId="{E19CFCD8-A515-4B8D-B312-655274925806}" destId="{D42E0158-5581-4FCE-8267-AEF6FD1761C1}" srcOrd="5" destOrd="0" presId="urn:microsoft.com/office/officeart/2005/8/layout/orgChart1"/>
    <dgm:cxn modelId="{FBA71960-F6C9-439E-84F7-E012C81831E4}" type="presParOf" srcId="{D42E0158-5581-4FCE-8267-AEF6FD1761C1}" destId="{E40D42E2-73AC-47D7-9D36-78398BB863F7}" srcOrd="0" destOrd="0" presId="urn:microsoft.com/office/officeart/2005/8/layout/orgChart1"/>
    <dgm:cxn modelId="{B61514E9-8303-41EA-9F3F-B5BE48B181DD}" type="presParOf" srcId="{E40D42E2-73AC-47D7-9D36-78398BB863F7}" destId="{DB77351D-95E7-409B-BB26-99A63DDA9594}" srcOrd="0" destOrd="0" presId="urn:microsoft.com/office/officeart/2005/8/layout/orgChart1"/>
    <dgm:cxn modelId="{8B0D6928-55D2-476A-AD2D-2852F0DA2434}" type="presParOf" srcId="{E40D42E2-73AC-47D7-9D36-78398BB863F7}" destId="{E6B52FBC-FF71-4B2A-AF0C-A0B5EFA636A8}" srcOrd="1" destOrd="0" presId="urn:microsoft.com/office/officeart/2005/8/layout/orgChart1"/>
    <dgm:cxn modelId="{0AEB31D5-3D09-4645-8379-D27D75DC0DEB}" type="presParOf" srcId="{D42E0158-5581-4FCE-8267-AEF6FD1761C1}" destId="{7A2D2689-99CB-4756-AE80-C5112D485E08}" srcOrd="1" destOrd="0" presId="urn:microsoft.com/office/officeart/2005/8/layout/orgChart1"/>
    <dgm:cxn modelId="{8C3F9A92-808B-475B-B0CF-4B06F4F30ED2}" type="presParOf" srcId="{D42E0158-5581-4FCE-8267-AEF6FD1761C1}" destId="{CB0AAC60-794C-4A7C-892C-50F9091B187D}" srcOrd="2" destOrd="0" presId="urn:microsoft.com/office/officeart/2005/8/layout/orgChart1"/>
    <dgm:cxn modelId="{EEB4F841-FAD4-47ED-ABD9-8018C3046F82}" type="presParOf" srcId="{87CEC9D2-4FA9-4A1C-ACFE-A97808F817BE}" destId="{054D4AD3-96A2-4A1C-A64C-97E8698A354E}" srcOrd="2" destOrd="0" presId="urn:microsoft.com/office/officeart/2005/8/layout/orgChart1"/>
    <dgm:cxn modelId="{C54EC237-CC0B-4DB1-8C37-4E152965279B}" type="presParOf" srcId="{0BF0A9DB-0B74-4ED7-87CA-8852519E4CFE}" destId="{12F7D654-578A-4CBF-8CCA-603B8349631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9385B-F6F1-4448-A075-DAA54096BAEF}">
      <dsp:nvSpPr>
        <dsp:cNvPr id="0" name=""/>
        <dsp:cNvSpPr/>
      </dsp:nvSpPr>
      <dsp:spPr>
        <a:xfrm>
          <a:off x="6339449" y="2925157"/>
          <a:ext cx="251074" cy="2837919"/>
        </a:xfrm>
        <a:custGeom>
          <a:avLst/>
          <a:gdLst/>
          <a:ahLst/>
          <a:cxnLst/>
          <a:rect l="0" t="0" r="0" b="0"/>
          <a:pathLst>
            <a:path>
              <a:moveTo>
                <a:pt x="0" y="0"/>
              </a:moveTo>
              <a:lnTo>
                <a:pt x="0" y="2837919"/>
              </a:lnTo>
              <a:lnTo>
                <a:pt x="251074" y="2837919"/>
              </a:lnTo>
            </a:path>
          </a:pathLst>
        </a:custGeom>
        <a:noFill/>
        <a:ln w="381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48DAF2-F0A8-453D-8BDC-9B28F0DFF5F8}">
      <dsp:nvSpPr>
        <dsp:cNvPr id="0" name=""/>
        <dsp:cNvSpPr/>
      </dsp:nvSpPr>
      <dsp:spPr>
        <a:xfrm>
          <a:off x="6339449" y="2925157"/>
          <a:ext cx="251074" cy="1793087"/>
        </a:xfrm>
        <a:custGeom>
          <a:avLst/>
          <a:gdLst/>
          <a:ahLst/>
          <a:cxnLst/>
          <a:rect l="0" t="0" r="0" b="0"/>
          <a:pathLst>
            <a:path>
              <a:moveTo>
                <a:pt x="0" y="0"/>
              </a:moveTo>
              <a:lnTo>
                <a:pt x="0" y="1793087"/>
              </a:lnTo>
              <a:lnTo>
                <a:pt x="251074" y="1793087"/>
              </a:lnTo>
            </a:path>
          </a:pathLst>
        </a:custGeom>
        <a:noFill/>
        <a:ln w="381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3FD20D-1D8C-4EE5-86AA-8C5DAAFF1151}">
      <dsp:nvSpPr>
        <dsp:cNvPr id="0" name=""/>
        <dsp:cNvSpPr/>
      </dsp:nvSpPr>
      <dsp:spPr>
        <a:xfrm>
          <a:off x="6339449" y="2925157"/>
          <a:ext cx="251074" cy="667872"/>
        </a:xfrm>
        <a:custGeom>
          <a:avLst/>
          <a:gdLst/>
          <a:ahLst/>
          <a:cxnLst/>
          <a:rect l="0" t="0" r="0" b="0"/>
          <a:pathLst>
            <a:path>
              <a:moveTo>
                <a:pt x="0" y="0"/>
              </a:moveTo>
              <a:lnTo>
                <a:pt x="0" y="667872"/>
              </a:lnTo>
              <a:lnTo>
                <a:pt x="251074" y="667872"/>
              </a:lnTo>
            </a:path>
          </a:pathLst>
        </a:custGeom>
        <a:noFill/>
        <a:ln w="381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DF7225-41FF-4EF9-87FF-3E6BE537937F}">
      <dsp:nvSpPr>
        <dsp:cNvPr id="0" name=""/>
        <dsp:cNvSpPr/>
      </dsp:nvSpPr>
      <dsp:spPr>
        <a:xfrm>
          <a:off x="4403724" y="1773343"/>
          <a:ext cx="2538871" cy="397880"/>
        </a:xfrm>
        <a:custGeom>
          <a:avLst/>
          <a:gdLst/>
          <a:ahLst/>
          <a:cxnLst/>
          <a:rect l="0" t="0" r="0" b="0"/>
          <a:pathLst>
            <a:path>
              <a:moveTo>
                <a:pt x="0" y="0"/>
              </a:moveTo>
              <a:lnTo>
                <a:pt x="0" y="239554"/>
              </a:lnTo>
              <a:lnTo>
                <a:pt x="2538871" y="239554"/>
              </a:lnTo>
              <a:lnTo>
                <a:pt x="2538871" y="397880"/>
              </a:lnTo>
            </a:path>
          </a:pathLst>
        </a:custGeom>
        <a:noFill/>
        <a:ln w="381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6F7526-2D8E-48B2-A476-86AC70045640}">
      <dsp:nvSpPr>
        <dsp:cNvPr id="0" name=""/>
        <dsp:cNvSpPr/>
      </dsp:nvSpPr>
      <dsp:spPr>
        <a:xfrm>
          <a:off x="4324967" y="2924305"/>
          <a:ext cx="91440" cy="1363202"/>
        </a:xfrm>
        <a:custGeom>
          <a:avLst/>
          <a:gdLst/>
          <a:ahLst/>
          <a:cxnLst/>
          <a:rect l="0" t="0" r="0" b="0"/>
          <a:pathLst>
            <a:path>
              <a:moveTo>
                <a:pt x="78757" y="0"/>
              </a:moveTo>
              <a:lnTo>
                <a:pt x="78757" y="1204876"/>
              </a:lnTo>
              <a:lnTo>
                <a:pt x="45720" y="1204876"/>
              </a:lnTo>
              <a:lnTo>
                <a:pt x="45720" y="1363202"/>
              </a:lnTo>
            </a:path>
          </a:pathLst>
        </a:custGeom>
        <a:noFill/>
        <a:ln w="381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741056-8FAD-428D-A3C6-23C257635FCF}">
      <dsp:nvSpPr>
        <dsp:cNvPr id="0" name=""/>
        <dsp:cNvSpPr/>
      </dsp:nvSpPr>
      <dsp:spPr>
        <a:xfrm>
          <a:off x="4358004" y="2924305"/>
          <a:ext cx="91440" cy="316652"/>
        </a:xfrm>
        <a:custGeom>
          <a:avLst/>
          <a:gdLst/>
          <a:ahLst/>
          <a:cxnLst/>
          <a:rect l="0" t="0" r="0" b="0"/>
          <a:pathLst>
            <a:path>
              <a:moveTo>
                <a:pt x="45720" y="0"/>
              </a:moveTo>
              <a:lnTo>
                <a:pt x="45720" y="316652"/>
              </a:lnTo>
            </a:path>
          </a:pathLst>
        </a:custGeom>
        <a:noFill/>
        <a:ln w="381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CAA629-4786-40C9-99ED-61525A3A2C82}">
      <dsp:nvSpPr>
        <dsp:cNvPr id="0" name=""/>
        <dsp:cNvSpPr/>
      </dsp:nvSpPr>
      <dsp:spPr>
        <a:xfrm>
          <a:off x="4324967" y="2924305"/>
          <a:ext cx="91440" cy="2488418"/>
        </a:xfrm>
        <a:custGeom>
          <a:avLst/>
          <a:gdLst/>
          <a:ahLst/>
          <a:cxnLst/>
          <a:rect l="0" t="0" r="0" b="0"/>
          <a:pathLst>
            <a:path>
              <a:moveTo>
                <a:pt x="78757" y="0"/>
              </a:moveTo>
              <a:lnTo>
                <a:pt x="78757" y="2330092"/>
              </a:lnTo>
              <a:lnTo>
                <a:pt x="45720" y="2330092"/>
              </a:lnTo>
              <a:lnTo>
                <a:pt x="45720" y="2488418"/>
              </a:lnTo>
            </a:path>
          </a:pathLst>
        </a:custGeom>
        <a:noFill/>
        <a:ln w="381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E88F38-834A-4694-A84C-1D7647935DFB}">
      <dsp:nvSpPr>
        <dsp:cNvPr id="0" name=""/>
        <dsp:cNvSpPr/>
      </dsp:nvSpPr>
      <dsp:spPr>
        <a:xfrm>
          <a:off x="4358004" y="1773343"/>
          <a:ext cx="91440" cy="397028"/>
        </a:xfrm>
        <a:custGeom>
          <a:avLst/>
          <a:gdLst/>
          <a:ahLst/>
          <a:cxnLst/>
          <a:rect l="0" t="0" r="0" b="0"/>
          <a:pathLst>
            <a:path>
              <a:moveTo>
                <a:pt x="45720" y="0"/>
              </a:moveTo>
              <a:lnTo>
                <a:pt x="45720" y="397028"/>
              </a:lnTo>
            </a:path>
          </a:pathLst>
        </a:custGeom>
        <a:noFill/>
        <a:ln w="381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FA17E4-EF64-42F4-8355-F5A84BE5F2E9}">
      <dsp:nvSpPr>
        <dsp:cNvPr id="0" name=""/>
        <dsp:cNvSpPr/>
      </dsp:nvSpPr>
      <dsp:spPr>
        <a:xfrm>
          <a:off x="2150850" y="2925157"/>
          <a:ext cx="251074" cy="2837919"/>
        </a:xfrm>
        <a:custGeom>
          <a:avLst/>
          <a:gdLst/>
          <a:ahLst/>
          <a:cxnLst/>
          <a:rect l="0" t="0" r="0" b="0"/>
          <a:pathLst>
            <a:path>
              <a:moveTo>
                <a:pt x="251074" y="0"/>
              </a:moveTo>
              <a:lnTo>
                <a:pt x="251074" y="2837919"/>
              </a:lnTo>
              <a:lnTo>
                <a:pt x="0" y="2837919"/>
              </a:lnTo>
            </a:path>
          </a:pathLst>
        </a:custGeom>
        <a:noFill/>
        <a:ln w="381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DB0DD8-7043-4EB3-A0D0-A5829B5AA97B}">
      <dsp:nvSpPr>
        <dsp:cNvPr id="0" name=""/>
        <dsp:cNvSpPr/>
      </dsp:nvSpPr>
      <dsp:spPr>
        <a:xfrm>
          <a:off x="2150850" y="2925157"/>
          <a:ext cx="251074" cy="1712711"/>
        </a:xfrm>
        <a:custGeom>
          <a:avLst/>
          <a:gdLst/>
          <a:ahLst/>
          <a:cxnLst/>
          <a:rect l="0" t="0" r="0" b="0"/>
          <a:pathLst>
            <a:path>
              <a:moveTo>
                <a:pt x="251074" y="0"/>
              </a:moveTo>
              <a:lnTo>
                <a:pt x="251074" y="1712711"/>
              </a:lnTo>
              <a:lnTo>
                <a:pt x="0" y="1712711"/>
              </a:lnTo>
            </a:path>
          </a:pathLst>
        </a:custGeom>
        <a:noFill/>
        <a:ln w="381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0E360C-7A49-46F4-BFCE-F99A0DAE86FD}">
      <dsp:nvSpPr>
        <dsp:cNvPr id="0" name=""/>
        <dsp:cNvSpPr/>
      </dsp:nvSpPr>
      <dsp:spPr>
        <a:xfrm>
          <a:off x="2150850" y="2925157"/>
          <a:ext cx="251074" cy="667872"/>
        </a:xfrm>
        <a:custGeom>
          <a:avLst/>
          <a:gdLst/>
          <a:ahLst/>
          <a:cxnLst/>
          <a:rect l="0" t="0" r="0" b="0"/>
          <a:pathLst>
            <a:path>
              <a:moveTo>
                <a:pt x="251074" y="0"/>
              </a:moveTo>
              <a:lnTo>
                <a:pt x="251074" y="667872"/>
              </a:lnTo>
              <a:lnTo>
                <a:pt x="0" y="667872"/>
              </a:lnTo>
            </a:path>
          </a:pathLst>
        </a:custGeom>
        <a:noFill/>
        <a:ln w="381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D4A9E5-99F6-4EDF-A023-51DFC61DCAC3}">
      <dsp:nvSpPr>
        <dsp:cNvPr id="0" name=""/>
        <dsp:cNvSpPr/>
      </dsp:nvSpPr>
      <dsp:spPr>
        <a:xfrm>
          <a:off x="1798778" y="1773343"/>
          <a:ext cx="2604946" cy="397880"/>
        </a:xfrm>
        <a:custGeom>
          <a:avLst/>
          <a:gdLst/>
          <a:ahLst/>
          <a:cxnLst/>
          <a:rect l="0" t="0" r="0" b="0"/>
          <a:pathLst>
            <a:path>
              <a:moveTo>
                <a:pt x="2604946" y="0"/>
              </a:moveTo>
              <a:lnTo>
                <a:pt x="2604946" y="239554"/>
              </a:lnTo>
              <a:lnTo>
                <a:pt x="0" y="239554"/>
              </a:lnTo>
              <a:lnTo>
                <a:pt x="0" y="397880"/>
              </a:lnTo>
            </a:path>
          </a:pathLst>
        </a:custGeom>
        <a:noFill/>
        <a:ln w="381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B00D5F-D0E2-416A-9EE4-844980EA8220}">
      <dsp:nvSpPr>
        <dsp:cNvPr id="0" name=""/>
        <dsp:cNvSpPr/>
      </dsp:nvSpPr>
      <dsp:spPr>
        <a:xfrm>
          <a:off x="3134515" y="108160"/>
          <a:ext cx="2538419" cy="1665183"/>
        </a:xfrm>
        <a:prstGeom prst="rect">
          <a:avLst/>
        </a:prstGeom>
        <a:blipFill rotWithShape="0">
          <a:blip xmlns:r="http://schemas.openxmlformats.org/officeDocument/2006/relationships" r:embed="rId1"/>
          <a:stretch>
            <a:fillRect/>
          </a:stretch>
        </a:blipFill>
        <a:ln>
          <a:noFill/>
        </a:ln>
        <a:effectLst>
          <a:outerShdw blurRad="50800" dist="38100" dir="5400000" rotWithShape="0">
            <a:schemeClr val="bg1">
              <a:alpha val="3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endParaRPr lang="en-US" sz="2000" kern="1200" dirty="0"/>
        </a:p>
      </dsp:txBody>
      <dsp:txXfrm>
        <a:off x="3134515" y="108160"/>
        <a:ext cx="2538419" cy="1665183"/>
      </dsp:txXfrm>
    </dsp:sp>
    <dsp:sp modelId="{B5E3DC8E-BB79-4EBE-AB7C-B2A56F169961}">
      <dsp:nvSpPr>
        <dsp:cNvPr id="0" name=""/>
        <dsp:cNvSpPr/>
      </dsp:nvSpPr>
      <dsp:spPr>
        <a:xfrm>
          <a:off x="1044845" y="2171224"/>
          <a:ext cx="1507867" cy="753933"/>
        </a:xfrm>
        <a:prstGeom prst="rect">
          <a:avLst/>
        </a:prstGeom>
        <a:solidFill>
          <a:srgbClr val="FFC000"/>
        </a:solid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Adventures</a:t>
          </a:r>
        </a:p>
      </dsp:txBody>
      <dsp:txXfrm>
        <a:off x="1044845" y="2171224"/>
        <a:ext cx="1507867" cy="753933"/>
      </dsp:txXfrm>
    </dsp:sp>
    <dsp:sp modelId="{E36DA865-1C5F-40BA-A805-D9CEBF63DAD6}">
      <dsp:nvSpPr>
        <dsp:cNvPr id="0" name=""/>
        <dsp:cNvSpPr/>
      </dsp:nvSpPr>
      <dsp:spPr>
        <a:xfrm>
          <a:off x="642983" y="3216063"/>
          <a:ext cx="1507867" cy="753933"/>
        </a:xfrm>
        <a:prstGeom prst="rect">
          <a:avLst/>
        </a:prstGeom>
        <a:blipFill>
          <a:blip xmlns:r="http://schemas.openxmlformats.org/officeDocument/2006/relationships" r:embed="rId2">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t>Wilderness River &amp; Mountain </a:t>
          </a:r>
          <a:r>
            <a:rPr lang="en-US" sz="1000" b="1" kern="1200" dirty="0"/>
            <a:t>Expeditions</a:t>
          </a:r>
        </a:p>
      </dsp:txBody>
      <dsp:txXfrm>
        <a:off x="642983" y="3216063"/>
        <a:ext cx="1507867" cy="753933"/>
      </dsp:txXfrm>
    </dsp:sp>
    <dsp:sp modelId="{19347141-1716-438C-957B-453CA5475BCA}">
      <dsp:nvSpPr>
        <dsp:cNvPr id="0" name=""/>
        <dsp:cNvSpPr/>
      </dsp:nvSpPr>
      <dsp:spPr>
        <a:xfrm>
          <a:off x="642983" y="4260901"/>
          <a:ext cx="1507867" cy="753933"/>
        </a:xfrm>
        <a:prstGeom prst="rect">
          <a:avLst/>
        </a:prstGeom>
        <a:blipFill>
          <a:blip xmlns:r="http://schemas.openxmlformats.org/officeDocument/2006/relationships" r:embed="rId2">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t>Stonewater Base Adventure </a:t>
          </a:r>
          <a:r>
            <a:rPr lang="en-US" sz="1000" b="1" kern="1200" dirty="0"/>
            <a:t>Combinations</a:t>
          </a:r>
        </a:p>
      </dsp:txBody>
      <dsp:txXfrm>
        <a:off x="642983" y="4260901"/>
        <a:ext cx="1507867" cy="753933"/>
      </dsp:txXfrm>
    </dsp:sp>
    <dsp:sp modelId="{41AC075B-CA43-482E-8EC3-E3844D9F59E5}">
      <dsp:nvSpPr>
        <dsp:cNvPr id="0" name=""/>
        <dsp:cNvSpPr/>
      </dsp:nvSpPr>
      <dsp:spPr>
        <a:xfrm>
          <a:off x="642983" y="5386110"/>
          <a:ext cx="1507867" cy="753933"/>
        </a:xfrm>
        <a:prstGeom prst="rect">
          <a:avLst/>
        </a:prstGeom>
        <a:blipFill>
          <a:blip xmlns:r="http://schemas.openxmlformats.org/officeDocument/2006/relationships" r:embed="rId2">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t>Team Building &amp; Leadership </a:t>
          </a:r>
          <a:r>
            <a:rPr lang="en-US" sz="1000" b="1" kern="1200" dirty="0"/>
            <a:t>Challenges</a:t>
          </a:r>
        </a:p>
      </dsp:txBody>
      <dsp:txXfrm>
        <a:off x="642983" y="5386110"/>
        <a:ext cx="1507867" cy="753933"/>
      </dsp:txXfrm>
    </dsp:sp>
    <dsp:sp modelId="{4940E89B-96F0-468C-AA4E-2B0C7DEFB6EE}">
      <dsp:nvSpPr>
        <dsp:cNvPr id="0" name=""/>
        <dsp:cNvSpPr/>
      </dsp:nvSpPr>
      <dsp:spPr>
        <a:xfrm>
          <a:off x="3649791" y="2170372"/>
          <a:ext cx="1507867" cy="753933"/>
        </a:xfrm>
        <a:prstGeom prst="rect">
          <a:avLst/>
        </a:prstGeom>
        <a:solidFill>
          <a:srgbClr val="FFC000"/>
        </a:solid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Leadership</a:t>
          </a:r>
        </a:p>
      </dsp:txBody>
      <dsp:txXfrm>
        <a:off x="3649791" y="2170372"/>
        <a:ext cx="1507867" cy="753933"/>
      </dsp:txXfrm>
    </dsp:sp>
    <dsp:sp modelId="{561D17FC-C483-404F-ADFD-27FEED39FF85}">
      <dsp:nvSpPr>
        <dsp:cNvPr id="0" name=""/>
        <dsp:cNvSpPr/>
      </dsp:nvSpPr>
      <dsp:spPr>
        <a:xfrm>
          <a:off x="3616753" y="5412724"/>
          <a:ext cx="1507867" cy="753933"/>
        </a:xfrm>
        <a:prstGeom prst="rect">
          <a:avLst/>
        </a:prstGeom>
        <a:blipFill>
          <a:blip xmlns:r="http://schemas.openxmlformats.org/officeDocument/2006/relationships" r:embed="rId2">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kern="1200" dirty="0"/>
            <a:t>Life &amp; Leadership </a:t>
          </a:r>
          <a:r>
            <a:rPr lang="en-US" sz="1000" b="1" kern="1200" dirty="0"/>
            <a:t>Discipleship </a:t>
          </a:r>
          <a:r>
            <a:rPr lang="en-US" sz="1000" kern="1200" dirty="0"/>
            <a:t>Training for High School</a:t>
          </a:r>
        </a:p>
      </dsp:txBody>
      <dsp:txXfrm>
        <a:off x="3616753" y="5412724"/>
        <a:ext cx="1507867" cy="753933"/>
      </dsp:txXfrm>
    </dsp:sp>
    <dsp:sp modelId="{3C643863-0C2E-464A-B9B5-BD9DD2DC3263}">
      <dsp:nvSpPr>
        <dsp:cNvPr id="0" name=""/>
        <dsp:cNvSpPr/>
      </dsp:nvSpPr>
      <dsp:spPr>
        <a:xfrm>
          <a:off x="3649791" y="3240957"/>
          <a:ext cx="1507867" cy="753933"/>
        </a:xfrm>
        <a:prstGeom prst="rect">
          <a:avLst/>
        </a:prstGeom>
        <a:blipFill>
          <a:blip xmlns:r="http://schemas.openxmlformats.org/officeDocument/2006/relationships" r:embed="rId2">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1" kern="1200" dirty="0"/>
            <a:t>Ministry &amp; Technical </a:t>
          </a:r>
          <a:r>
            <a:rPr lang="en-US" sz="1000" kern="1200" dirty="0"/>
            <a:t>training for Young Adults</a:t>
          </a:r>
        </a:p>
      </dsp:txBody>
      <dsp:txXfrm>
        <a:off x="3649791" y="3240957"/>
        <a:ext cx="1507867" cy="753933"/>
      </dsp:txXfrm>
    </dsp:sp>
    <dsp:sp modelId="{1DB3EDF1-C530-402C-9F17-6EE1420BDFC8}">
      <dsp:nvSpPr>
        <dsp:cNvPr id="0" name=""/>
        <dsp:cNvSpPr/>
      </dsp:nvSpPr>
      <dsp:spPr>
        <a:xfrm>
          <a:off x="3616753" y="4287508"/>
          <a:ext cx="1507867" cy="753933"/>
        </a:xfrm>
        <a:prstGeom prst="rect">
          <a:avLst/>
        </a:prstGeom>
        <a:blipFill>
          <a:blip xmlns:r="http://schemas.openxmlformats.org/officeDocument/2006/relationships" r:embed="rId2">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t>On &amp; offsite </a:t>
          </a:r>
          <a:r>
            <a:rPr lang="en-US" sz="1000" b="1" kern="1200" dirty="0"/>
            <a:t>Leadership Development </a:t>
          </a:r>
          <a:r>
            <a:rPr lang="en-US" sz="1000" kern="1200" dirty="0"/>
            <a:t>for outside groups</a:t>
          </a:r>
        </a:p>
      </dsp:txBody>
      <dsp:txXfrm>
        <a:off x="3616753" y="4287508"/>
        <a:ext cx="1507867" cy="753933"/>
      </dsp:txXfrm>
    </dsp:sp>
    <dsp:sp modelId="{EA5372BF-9F02-42FE-9973-E2D40FBC88FF}">
      <dsp:nvSpPr>
        <dsp:cNvPr id="0" name=""/>
        <dsp:cNvSpPr/>
      </dsp:nvSpPr>
      <dsp:spPr>
        <a:xfrm>
          <a:off x="6188662" y="2171224"/>
          <a:ext cx="1507867" cy="753933"/>
        </a:xfrm>
        <a:prstGeom prst="rect">
          <a:avLst/>
        </a:prstGeom>
        <a:solidFill>
          <a:srgbClr val="FFC000"/>
        </a:solid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Retreats</a:t>
          </a:r>
        </a:p>
      </dsp:txBody>
      <dsp:txXfrm>
        <a:off x="6188662" y="2171224"/>
        <a:ext cx="1507867" cy="753933"/>
      </dsp:txXfrm>
    </dsp:sp>
    <dsp:sp modelId="{F6158B74-E0BD-4E68-B79C-C1C69A8F258B}">
      <dsp:nvSpPr>
        <dsp:cNvPr id="0" name=""/>
        <dsp:cNvSpPr/>
      </dsp:nvSpPr>
      <dsp:spPr>
        <a:xfrm>
          <a:off x="6590524" y="3216063"/>
          <a:ext cx="1507867" cy="753933"/>
        </a:xfrm>
        <a:prstGeom prst="rect">
          <a:avLst/>
        </a:prstGeom>
        <a:blipFill>
          <a:blip xmlns:r="http://schemas.openxmlformats.org/officeDocument/2006/relationships" r:embed="rId2">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t>Self managed </a:t>
          </a:r>
          <a:r>
            <a:rPr lang="en-US" sz="1000" b="1" kern="1200" dirty="0"/>
            <a:t>Youth and Family</a:t>
          </a:r>
          <a:r>
            <a:rPr lang="en-US" sz="1000" kern="1200" dirty="0"/>
            <a:t> Retreats</a:t>
          </a:r>
        </a:p>
      </dsp:txBody>
      <dsp:txXfrm>
        <a:off x="6590524" y="3216063"/>
        <a:ext cx="1507867" cy="753933"/>
      </dsp:txXfrm>
    </dsp:sp>
    <dsp:sp modelId="{E8856F1E-FDDC-4081-AE33-6D915F6C474F}">
      <dsp:nvSpPr>
        <dsp:cNvPr id="0" name=""/>
        <dsp:cNvSpPr/>
      </dsp:nvSpPr>
      <dsp:spPr>
        <a:xfrm>
          <a:off x="6590524" y="4341278"/>
          <a:ext cx="1507867" cy="753933"/>
        </a:xfrm>
        <a:prstGeom prst="rect">
          <a:avLst/>
        </a:prstGeom>
        <a:blipFill>
          <a:blip xmlns:r="http://schemas.openxmlformats.org/officeDocument/2006/relationships" r:embed="rId2">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t>Leadership Teams and </a:t>
          </a:r>
          <a:r>
            <a:rPr lang="en-US" sz="1000" b="1" kern="1200" dirty="0"/>
            <a:t>Adult groups</a:t>
          </a:r>
        </a:p>
      </dsp:txBody>
      <dsp:txXfrm>
        <a:off x="6590524" y="4341278"/>
        <a:ext cx="1507867" cy="753933"/>
      </dsp:txXfrm>
    </dsp:sp>
    <dsp:sp modelId="{DB77351D-95E7-409B-BB26-99A63DDA9594}">
      <dsp:nvSpPr>
        <dsp:cNvPr id="0" name=""/>
        <dsp:cNvSpPr/>
      </dsp:nvSpPr>
      <dsp:spPr>
        <a:xfrm>
          <a:off x="6590524" y="5386110"/>
          <a:ext cx="1507867" cy="753933"/>
        </a:xfrm>
        <a:prstGeom prst="rect">
          <a:avLst/>
        </a:prstGeom>
        <a:blipFill>
          <a:blip xmlns:r="http://schemas.openxmlformats.org/officeDocument/2006/relationships" r:embed="rId2">
            <a:duotone>
              <a:schemeClr val="accent1">
                <a:hueOff val="0"/>
                <a:satOff val="0"/>
                <a:lumOff val="0"/>
                <a:alphaOff val="0"/>
                <a:shade val="63000"/>
                <a:tint val="82000"/>
              </a:schemeClr>
              <a:schemeClr val="accent1">
                <a:hueOff val="0"/>
                <a:satOff val="0"/>
                <a:lumOff val="0"/>
                <a:alphaOff val="0"/>
                <a:tint val="10000"/>
                <a:satMod val="400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t>Retreats with </a:t>
          </a:r>
          <a:r>
            <a:rPr lang="en-US" sz="1000" b="1" kern="1200" dirty="0"/>
            <a:t>Facilitated Adventures</a:t>
          </a:r>
        </a:p>
      </dsp:txBody>
      <dsp:txXfrm>
        <a:off x="6590524" y="5386110"/>
        <a:ext cx="1507867" cy="75393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098" cy="4691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09392" y="1"/>
            <a:ext cx="3066098" cy="469156"/>
          </a:xfrm>
          <a:prstGeom prst="rect">
            <a:avLst/>
          </a:prstGeom>
        </p:spPr>
        <p:txBody>
          <a:bodyPr vert="horz" lIns="91440" tIns="45720" rIns="91440" bIns="45720" rtlCol="0"/>
          <a:lstStyle>
            <a:lvl1pPr algn="r">
              <a:defRPr sz="1200"/>
            </a:lvl1pPr>
          </a:lstStyle>
          <a:p>
            <a:fld id="{776CEB65-704B-49B9-8729-E17CBD4727D6}" type="datetimeFigureOut">
              <a:rPr lang="en-US" smtClean="0"/>
              <a:t>6/30/2019</a:t>
            </a:fld>
            <a:endParaRPr lang="en-US" dirty="0"/>
          </a:p>
        </p:txBody>
      </p:sp>
      <p:sp>
        <p:nvSpPr>
          <p:cNvPr id="4" name="Footer Placeholder 3"/>
          <p:cNvSpPr>
            <a:spLocks noGrp="1"/>
          </p:cNvSpPr>
          <p:nvPr>
            <p:ph type="ftr" sz="quarter" idx="2"/>
          </p:nvPr>
        </p:nvSpPr>
        <p:spPr>
          <a:xfrm>
            <a:off x="1" y="8898558"/>
            <a:ext cx="3066098" cy="46915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9392" y="8898558"/>
            <a:ext cx="3066098" cy="469156"/>
          </a:xfrm>
          <a:prstGeom prst="rect">
            <a:avLst/>
          </a:prstGeom>
        </p:spPr>
        <p:txBody>
          <a:bodyPr vert="horz" lIns="91440" tIns="45720" rIns="91440" bIns="45720" rtlCol="0" anchor="b"/>
          <a:lstStyle>
            <a:lvl1pPr algn="r">
              <a:defRPr sz="1200"/>
            </a:lvl1pPr>
          </a:lstStyle>
          <a:p>
            <a:fld id="{0BF015AD-4A52-444B-B140-57D4A4F8B293}" type="slidenum">
              <a:rPr lang="en-US" smtClean="0"/>
              <a:t>‹#›</a:t>
            </a:fld>
            <a:endParaRPr lang="en-US" dirty="0"/>
          </a:p>
        </p:txBody>
      </p:sp>
    </p:spTree>
    <p:extLst>
      <p:ext uri="{BB962C8B-B14F-4D97-AF65-F5344CB8AC3E}">
        <p14:creationId xmlns:p14="http://schemas.microsoft.com/office/powerpoint/2010/main" val="830963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47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8704" y="0"/>
            <a:ext cx="3066733" cy="468471"/>
          </a:xfrm>
          <a:prstGeom prst="rect">
            <a:avLst/>
          </a:prstGeom>
        </p:spPr>
        <p:txBody>
          <a:bodyPr vert="horz" lIns="91440" tIns="45720" rIns="91440" bIns="45720" rtlCol="0"/>
          <a:lstStyle>
            <a:lvl1pPr algn="r">
              <a:defRPr sz="1200"/>
            </a:lvl1pPr>
          </a:lstStyle>
          <a:p>
            <a:fld id="{C8AB7102-8144-4456-BA1D-934CB01F4911}" type="datetimeFigureOut">
              <a:rPr lang="en-US" smtClean="0"/>
              <a:t>6/30/2019</a:t>
            </a:fld>
            <a:endParaRPr lang="en-US" dirty="0"/>
          </a:p>
        </p:txBody>
      </p:sp>
      <p:sp>
        <p:nvSpPr>
          <p:cNvPr id="4" name="Slide Image Placeholder 3"/>
          <p:cNvSpPr>
            <a:spLocks noGrp="1" noRot="1" noChangeAspect="1"/>
          </p:cNvSpPr>
          <p:nvPr>
            <p:ph type="sldImg" idx="2"/>
          </p:nvPr>
        </p:nvSpPr>
        <p:spPr>
          <a:xfrm>
            <a:off x="415925" y="701675"/>
            <a:ext cx="6245225" cy="35131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7708" y="4450477"/>
            <a:ext cx="5661660" cy="42162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7"/>
            <a:ext cx="3066733" cy="46847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4" y="8899327"/>
            <a:ext cx="3066733" cy="468471"/>
          </a:xfrm>
          <a:prstGeom prst="rect">
            <a:avLst/>
          </a:prstGeom>
        </p:spPr>
        <p:txBody>
          <a:bodyPr vert="horz" lIns="91440" tIns="45720" rIns="91440" bIns="45720" rtlCol="0" anchor="b"/>
          <a:lstStyle>
            <a:lvl1pPr algn="r">
              <a:defRPr sz="1200"/>
            </a:lvl1pPr>
          </a:lstStyle>
          <a:p>
            <a:fld id="{169CEC8B-919A-4807-AA66-F2B9A13E50F8}" type="slidenum">
              <a:rPr lang="en-US" smtClean="0"/>
              <a:t>‹#›</a:t>
            </a:fld>
            <a:endParaRPr lang="en-US" dirty="0"/>
          </a:p>
        </p:txBody>
      </p:sp>
    </p:spTree>
    <p:extLst>
      <p:ext uri="{BB962C8B-B14F-4D97-AF65-F5344CB8AC3E}">
        <p14:creationId xmlns:p14="http://schemas.microsoft.com/office/powerpoint/2010/main" val="2163399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a:t>
            </a:fld>
            <a:endParaRPr lang="en-US" dirty="0"/>
          </a:p>
        </p:txBody>
      </p:sp>
    </p:spTree>
    <p:extLst>
      <p:ext uri="{BB962C8B-B14F-4D97-AF65-F5344CB8AC3E}">
        <p14:creationId xmlns:p14="http://schemas.microsoft.com/office/powerpoint/2010/main" val="161175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10</a:t>
            </a:fld>
            <a:endParaRPr lang="en-US" dirty="0"/>
          </a:p>
        </p:txBody>
      </p:sp>
    </p:spTree>
    <p:extLst>
      <p:ext uri="{BB962C8B-B14F-4D97-AF65-F5344CB8AC3E}">
        <p14:creationId xmlns:p14="http://schemas.microsoft.com/office/powerpoint/2010/main" val="1514573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11</a:t>
            </a:fld>
            <a:endParaRPr lang="en-US" dirty="0"/>
          </a:p>
        </p:txBody>
      </p:sp>
    </p:spTree>
    <p:extLst>
      <p:ext uri="{BB962C8B-B14F-4D97-AF65-F5344CB8AC3E}">
        <p14:creationId xmlns:p14="http://schemas.microsoft.com/office/powerpoint/2010/main" val="314207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12</a:t>
            </a:fld>
            <a:endParaRPr lang="en-US" dirty="0"/>
          </a:p>
        </p:txBody>
      </p:sp>
    </p:spTree>
    <p:extLst>
      <p:ext uri="{BB962C8B-B14F-4D97-AF65-F5344CB8AC3E}">
        <p14:creationId xmlns:p14="http://schemas.microsoft.com/office/powerpoint/2010/main" val="43936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13</a:t>
            </a:fld>
            <a:endParaRPr lang="en-US" dirty="0"/>
          </a:p>
        </p:txBody>
      </p:sp>
    </p:spTree>
    <p:extLst>
      <p:ext uri="{BB962C8B-B14F-4D97-AF65-F5344CB8AC3E}">
        <p14:creationId xmlns:p14="http://schemas.microsoft.com/office/powerpoint/2010/main" val="3196877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14</a:t>
            </a:fld>
            <a:endParaRPr lang="en-US" dirty="0"/>
          </a:p>
        </p:txBody>
      </p:sp>
    </p:spTree>
    <p:extLst>
      <p:ext uri="{BB962C8B-B14F-4D97-AF65-F5344CB8AC3E}">
        <p14:creationId xmlns:p14="http://schemas.microsoft.com/office/powerpoint/2010/main" val="69562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15</a:t>
            </a:fld>
            <a:endParaRPr lang="en-US" dirty="0"/>
          </a:p>
        </p:txBody>
      </p:sp>
    </p:spTree>
    <p:extLst>
      <p:ext uri="{BB962C8B-B14F-4D97-AF65-F5344CB8AC3E}">
        <p14:creationId xmlns:p14="http://schemas.microsoft.com/office/powerpoint/2010/main" val="3025277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16</a:t>
            </a:fld>
            <a:endParaRPr lang="en-US" dirty="0"/>
          </a:p>
        </p:txBody>
      </p:sp>
    </p:spTree>
    <p:extLst>
      <p:ext uri="{BB962C8B-B14F-4D97-AF65-F5344CB8AC3E}">
        <p14:creationId xmlns:p14="http://schemas.microsoft.com/office/powerpoint/2010/main" val="1429832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17</a:t>
            </a:fld>
            <a:endParaRPr lang="en-US" dirty="0"/>
          </a:p>
        </p:txBody>
      </p:sp>
    </p:spTree>
    <p:extLst>
      <p:ext uri="{BB962C8B-B14F-4D97-AF65-F5344CB8AC3E}">
        <p14:creationId xmlns:p14="http://schemas.microsoft.com/office/powerpoint/2010/main" val="3654531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18</a:t>
            </a:fld>
            <a:endParaRPr lang="en-US" dirty="0"/>
          </a:p>
        </p:txBody>
      </p:sp>
    </p:spTree>
    <p:extLst>
      <p:ext uri="{BB962C8B-B14F-4D97-AF65-F5344CB8AC3E}">
        <p14:creationId xmlns:p14="http://schemas.microsoft.com/office/powerpoint/2010/main" val="1250840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19</a:t>
            </a:fld>
            <a:endParaRPr lang="en-US" dirty="0"/>
          </a:p>
        </p:txBody>
      </p:sp>
    </p:spTree>
    <p:extLst>
      <p:ext uri="{BB962C8B-B14F-4D97-AF65-F5344CB8AC3E}">
        <p14:creationId xmlns:p14="http://schemas.microsoft.com/office/powerpoint/2010/main" val="109256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2</a:t>
            </a:fld>
            <a:endParaRPr lang="en-US" dirty="0"/>
          </a:p>
        </p:txBody>
      </p:sp>
    </p:spTree>
    <p:extLst>
      <p:ext uri="{BB962C8B-B14F-4D97-AF65-F5344CB8AC3E}">
        <p14:creationId xmlns:p14="http://schemas.microsoft.com/office/powerpoint/2010/main" val="521724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20</a:t>
            </a:fld>
            <a:endParaRPr lang="en-US" dirty="0"/>
          </a:p>
        </p:txBody>
      </p:sp>
    </p:spTree>
    <p:extLst>
      <p:ext uri="{BB962C8B-B14F-4D97-AF65-F5344CB8AC3E}">
        <p14:creationId xmlns:p14="http://schemas.microsoft.com/office/powerpoint/2010/main" val="3811575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21</a:t>
            </a:fld>
            <a:endParaRPr lang="en-US" dirty="0"/>
          </a:p>
        </p:txBody>
      </p:sp>
    </p:spTree>
    <p:extLst>
      <p:ext uri="{BB962C8B-B14F-4D97-AF65-F5344CB8AC3E}">
        <p14:creationId xmlns:p14="http://schemas.microsoft.com/office/powerpoint/2010/main" val="3622559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22</a:t>
            </a:fld>
            <a:endParaRPr lang="en-US" dirty="0"/>
          </a:p>
        </p:txBody>
      </p:sp>
    </p:spTree>
    <p:extLst>
      <p:ext uri="{BB962C8B-B14F-4D97-AF65-F5344CB8AC3E}">
        <p14:creationId xmlns:p14="http://schemas.microsoft.com/office/powerpoint/2010/main" val="313099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3</a:t>
            </a:fld>
            <a:endParaRPr lang="en-US" dirty="0"/>
          </a:p>
        </p:txBody>
      </p:sp>
    </p:spTree>
    <p:extLst>
      <p:ext uri="{BB962C8B-B14F-4D97-AF65-F5344CB8AC3E}">
        <p14:creationId xmlns:p14="http://schemas.microsoft.com/office/powerpoint/2010/main" val="245664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4</a:t>
            </a:fld>
            <a:endParaRPr lang="en-US" dirty="0"/>
          </a:p>
        </p:txBody>
      </p:sp>
    </p:spTree>
    <p:extLst>
      <p:ext uri="{BB962C8B-B14F-4D97-AF65-F5344CB8AC3E}">
        <p14:creationId xmlns:p14="http://schemas.microsoft.com/office/powerpoint/2010/main" val="256991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5</a:t>
            </a:fld>
            <a:endParaRPr lang="en-US" dirty="0"/>
          </a:p>
        </p:txBody>
      </p:sp>
    </p:spTree>
    <p:extLst>
      <p:ext uri="{BB962C8B-B14F-4D97-AF65-F5344CB8AC3E}">
        <p14:creationId xmlns:p14="http://schemas.microsoft.com/office/powerpoint/2010/main" val="161204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6</a:t>
            </a:fld>
            <a:endParaRPr lang="en-US" dirty="0"/>
          </a:p>
        </p:txBody>
      </p:sp>
    </p:spTree>
    <p:extLst>
      <p:ext uri="{BB962C8B-B14F-4D97-AF65-F5344CB8AC3E}">
        <p14:creationId xmlns:p14="http://schemas.microsoft.com/office/powerpoint/2010/main" val="3967662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7</a:t>
            </a:fld>
            <a:endParaRPr lang="en-US" dirty="0"/>
          </a:p>
        </p:txBody>
      </p:sp>
    </p:spTree>
    <p:extLst>
      <p:ext uri="{BB962C8B-B14F-4D97-AF65-F5344CB8AC3E}">
        <p14:creationId xmlns:p14="http://schemas.microsoft.com/office/powerpoint/2010/main" val="3962449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8</a:t>
            </a:fld>
            <a:endParaRPr lang="en-US" dirty="0"/>
          </a:p>
        </p:txBody>
      </p:sp>
    </p:spTree>
    <p:extLst>
      <p:ext uri="{BB962C8B-B14F-4D97-AF65-F5344CB8AC3E}">
        <p14:creationId xmlns:p14="http://schemas.microsoft.com/office/powerpoint/2010/main" val="2259895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5225"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CEC8B-919A-4807-AA66-F2B9A13E50F8}" type="slidenum">
              <a:rPr lang="en-US" smtClean="0"/>
              <a:t>9</a:t>
            </a:fld>
            <a:endParaRPr lang="en-US" dirty="0"/>
          </a:p>
        </p:txBody>
      </p:sp>
    </p:spTree>
    <p:extLst>
      <p:ext uri="{BB962C8B-B14F-4D97-AF65-F5344CB8AC3E}">
        <p14:creationId xmlns:p14="http://schemas.microsoft.com/office/powerpoint/2010/main" val="1150330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dirty="0"/>
          </a:p>
        </p:txBody>
      </p:sp>
      <p:sp>
        <p:nvSpPr>
          <p:cNvPr id="15" name="Date Placeholder 14"/>
          <p:cNvSpPr>
            <a:spLocks noGrp="1"/>
          </p:cNvSpPr>
          <p:nvPr>
            <p:ph type="dt" sz="half" idx="10"/>
          </p:nvPr>
        </p:nvSpPr>
        <p:spPr/>
        <p:txBody>
          <a:bodyPr/>
          <a:lstStyle/>
          <a:p>
            <a:fld id="{1D8BD707-D9CF-40AE-B4C6-C98DA3205C09}" type="datetimeFigureOut">
              <a:rPr lang="en-US" smtClean="0"/>
              <a:pPr/>
              <a:t>6/30/2019</a:t>
            </a:fld>
            <a:endParaRPr lang="en-US" dirty="0"/>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1D8BD707-D9CF-40AE-B4C6-C98DA3205C09}" type="datetimeFigureOut">
              <a:rPr lang="en-US" smtClean="0"/>
              <a:pPr/>
              <a:t>6/30/2019</a:t>
            </a:fld>
            <a:endParaRPr lang="en-US" dirty="0"/>
          </a:p>
        </p:txBody>
      </p:sp>
      <p:sp>
        <p:nvSpPr>
          <p:cNvPr id="15" name="Slide Number Placeholder 14"/>
          <p:cNvSpPr>
            <a:spLocks noGrp="1"/>
          </p:cNvSpPr>
          <p:nvPr>
            <p:ph type="sldNum" sz="quarter" idx="15"/>
          </p:nvPr>
        </p:nvSpPr>
        <p:spPr/>
        <p:txBody>
          <a:bodyPr/>
          <a:lstStyle>
            <a:lvl1pPr algn="ctr">
              <a:defRPr/>
            </a:lvl1pPr>
          </a:lstStyle>
          <a:p>
            <a:fld id="{B6F15528-21DE-4FAA-801E-634DDDAF4B2B}" type="slidenum">
              <a:rPr lang="en-US" smtClean="0"/>
              <a:pPr/>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6/30/2019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6/30/2019</a:t>
            </a:fld>
            <a:endParaRPr lang="en-US" dirty="0"/>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6/30/2019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1D8BD707-D9CF-40AE-B4C6-C98DA3205C09}" type="datetimeFigureOut">
              <a:rPr lang="en-US" smtClean="0"/>
              <a:pPr/>
              <a:t>6/30/2019</a:t>
            </a:fld>
            <a:endParaRPr lang="en-US" dirty="0"/>
          </a:p>
        </p:txBody>
      </p:sp>
      <p:sp>
        <p:nvSpPr>
          <p:cNvPr id="9" name="Slide Number Placeholder 8"/>
          <p:cNvSpPr>
            <a:spLocks noGrp="1"/>
          </p:cNvSpPr>
          <p:nvPr>
            <p:ph type="sldNum" sz="quarter" idx="15"/>
          </p:nvPr>
        </p:nvSpPr>
        <p:spPr/>
        <p:txBody>
          <a:bodyPr/>
          <a:lstStyle/>
          <a:p>
            <a:fld id="{B6F15528-21DE-4FAA-801E-634DDDAF4B2B}" type="slidenum">
              <a:rPr lang="en-US" smtClean="0"/>
              <a:pPr/>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a:t>Click icon to add picture</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6/30/2019</a:t>
            </a:fld>
            <a:endParaRPr lang="en-US" dirty="0"/>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1D8BD707-D9CF-40AE-B4C6-C98DA3205C09}" type="datetimeFigureOut">
              <a:rPr lang="en-US" smtClean="0"/>
              <a:pPr/>
              <a:t>6/30/2019</a:t>
            </a:fld>
            <a:endParaRPr lang="en-US" dirty="0"/>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F15528-21DE-4FAA-801E-634DDDAF4B2B}" type="slidenum">
              <a:rPr lang="en-US" smtClean="0"/>
              <a:pPr/>
              <a:t>‹#›</a:t>
            </a:fld>
            <a:endParaRPr lang="en-US" dirty="0"/>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7.jpeg"/><Relationship Id="rId5" Type="http://schemas.openxmlformats.org/officeDocument/2006/relationships/image" Target="../media/image36.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2800" dirty="0">
                <a:solidFill>
                  <a:schemeClr val="bg1"/>
                </a:solidFill>
              </a:rPr>
              <a:t>To Invite and challenge youth to a lifelong journey in relationship with Christ and His Church</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pPr marL="0" indent="0" algn="ctr">
              <a:buNone/>
            </a:pPr>
            <a:r>
              <a:rPr lang="en-US" sz="2800" i="1" dirty="0">
                <a:solidFill>
                  <a:schemeClr val="bg1"/>
                </a:solidFill>
              </a:rPr>
              <a:t>Dynamic Relationships Challenging Experiences</a:t>
            </a:r>
          </a:p>
        </p:txBody>
      </p:sp>
      <p:pic>
        <p:nvPicPr>
          <p:cNvPr id="4" name="Picture 4" desc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43200"/>
            <a:ext cx="5486400" cy="22621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johnson\Downloads\YD-logo-horizontal-black-trans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457200"/>
            <a:ext cx="698499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50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2 - MARKETING &amp; PICTURES\Pictures\Top 05 picts\8DFD0261.JPG"/>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Lst>
          </a:blip>
          <a:srcRect l="3898" b="17168"/>
          <a:stretch/>
        </p:blipFill>
        <p:spPr bwMode="auto">
          <a:xfrm>
            <a:off x="1913894" y="3982732"/>
            <a:ext cx="4357433" cy="2511976"/>
          </a:xfrm>
          <a:prstGeom prst="rect">
            <a:avLst/>
          </a:prstGeom>
          <a:noFill/>
        </p:spPr>
      </p:pic>
      <p:sp>
        <p:nvSpPr>
          <p:cNvPr id="4" name="Rectangle 3"/>
          <p:cNvSpPr/>
          <p:nvPr/>
        </p:nvSpPr>
        <p:spPr>
          <a:xfrm>
            <a:off x="2375311" y="276663"/>
            <a:ext cx="3394840" cy="584775"/>
          </a:xfrm>
          <a:prstGeom prst="rect">
            <a:avLst/>
          </a:prstGeom>
        </p:spPr>
        <p:txBody>
          <a:bodyPr wrap="none">
            <a:spAutoFit/>
          </a:bodyPr>
          <a:lstStyle/>
          <a:p>
            <a:r>
              <a:rPr lang="en-US" sz="3200" dirty="0"/>
              <a:t>Working Together</a:t>
            </a:r>
          </a:p>
        </p:txBody>
      </p:sp>
      <p:pic>
        <p:nvPicPr>
          <p:cNvPr id="6" name="Picture 2" descr="O:\2 - MARKETING &amp; PICTURES\Pictures\Best of River\Chris Guiding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4016" y="1019312"/>
            <a:ext cx="4357433"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2" descr="C:\Documents and Settings\gjohnson\Desktop\Pictures\1240043_10151713727978640_576796023_n.jpg"/>
          <p:cNvPicPr>
            <a:picLocks noChangeAspect="1" noChangeArrowheads="1"/>
          </p:cNvPicPr>
          <p:nvPr/>
        </p:nvPicPr>
        <p:blipFill>
          <a:blip r:embed="rId6" cstate="print"/>
          <a:stretch>
            <a:fillRect/>
          </a:stretch>
        </p:blipFill>
        <p:spPr bwMode="auto">
          <a:xfrm>
            <a:off x="6477359" y="3950264"/>
            <a:ext cx="3828631" cy="2544444"/>
          </a:xfrm>
          <a:prstGeom prst="rect">
            <a:avLst/>
          </a:prstGeom>
          <a:noFill/>
        </p:spPr>
      </p:pic>
      <p:pic>
        <p:nvPicPr>
          <p:cNvPr id="6146" name="Picture 2" descr="O:\2 - MARKETING &amp; PICTURES\Pictures\Best of River\Burlington YD Salmon River 06 02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0" y="280517"/>
            <a:ext cx="2679363" cy="35724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johnson\Desktop\Marketing pics\reduced 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39" y="355600"/>
            <a:ext cx="4108487" cy="33782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O:\2 - MARKETING &amp; PICTURES\Pictures\Best of Horse Program\IMG_0415.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228600"/>
            <a:ext cx="429387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2 - MARKETING &amp; PICTURES\Pictures\Best of Horse Program\DSCN2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5461" y="3826680"/>
            <a:ext cx="3720548" cy="2790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3200" y="4775776"/>
            <a:ext cx="3657600" cy="584775"/>
          </a:xfrm>
          <a:prstGeom prst="rect">
            <a:avLst/>
          </a:prstGeom>
          <a:noFill/>
        </p:spPr>
        <p:txBody>
          <a:bodyPr wrap="square" rtlCol="0">
            <a:spAutoFit/>
          </a:bodyPr>
          <a:lstStyle/>
          <a:p>
            <a:r>
              <a:rPr lang="en-US" sz="3200" dirty="0"/>
              <a:t>Horsing around!</a:t>
            </a:r>
          </a:p>
        </p:txBody>
      </p:sp>
    </p:spTree>
    <p:extLst>
      <p:ext uri="{BB962C8B-B14F-4D97-AF65-F5344CB8AC3E}">
        <p14:creationId xmlns:p14="http://schemas.microsoft.com/office/powerpoint/2010/main" val="329131314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YDA-01\gjohnson\Greg\My Pictures\Business Pictures\IMG_404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52400"/>
            <a:ext cx="4191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O:\2 - MARKETING &amp; PICTURES\Pictures\Top Photos Collected 10.27.2014\PCC Snow Days Foss 2013 08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488" t="8309" r="20142" b="19171"/>
          <a:stretch/>
        </p:blipFill>
        <p:spPr bwMode="auto">
          <a:xfrm>
            <a:off x="6019800" y="211318"/>
            <a:ext cx="4436558" cy="30714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DA-01\gjohnson\Greg\My Pictures\Business Pictures\DSC_096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29336" b="4307"/>
          <a:stretch/>
        </p:blipFill>
        <p:spPr bwMode="auto">
          <a:xfrm>
            <a:off x="7183687" y="3483854"/>
            <a:ext cx="3310379" cy="319568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O:\2 - MARKETING &amp; PICTURES\Pictures\Julie Brezicha Photos\Winter 2012\February 2012 3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1" y="3996028"/>
            <a:ext cx="3962400" cy="2634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9000" y="3411254"/>
            <a:ext cx="3619500" cy="584775"/>
          </a:xfrm>
          <a:prstGeom prst="rect">
            <a:avLst/>
          </a:prstGeom>
          <a:noFill/>
        </p:spPr>
        <p:txBody>
          <a:bodyPr wrap="square" rtlCol="0">
            <a:spAutoFit/>
          </a:bodyPr>
          <a:lstStyle/>
          <a:p>
            <a:r>
              <a:rPr lang="en-US" sz="3200" dirty="0"/>
              <a:t>Getting Unplugged</a:t>
            </a:r>
          </a:p>
        </p:txBody>
      </p:sp>
    </p:spTree>
    <p:extLst>
      <p:ext uri="{BB962C8B-B14F-4D97-AF65-F5344CB8AC3E}">
        <p14:creationId xmlns:p14="http://schemas.microsoft.com/office/powerpoint/2010/main" val="130597099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DA-01\gjohnson\Greg\My Pictures\Business Pictures\IMG_2127.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097" b="10182"/>
          <a:stretch/>
        </p:blipFill>
        <p:spPr bwMode="auto">
          <a:xfrm>
            <a:off x="6248401" y="308094"/>
            <a:ext cx="3953933" cy="270933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Greg\Pictures\spring summer 2016\IMG_49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1" y="4021668"/>
            <a:ext cx="3071221" cy="22939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Greg\Pictures\spring summer 2016\IMG_383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97" t="20763" r="16244" b="11379"/>
          <a:stretch/>
        </p:blipFill>
        <p:spPr bwMode="auto">
          <a:xfrm>
            <a:off x="1676401" y="4038600"/>
            <a:ext cx="3421799" cy="228923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johnson\Desktop\Marketing pics\DSC0086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801" y="274226"/>
            <a:ext cx="409782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gjohnson\Desktop\Marketing pics\Picture LP 1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1" y="4033896"/>
            <a:ext cx="1820863" cy="2293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3200400"/>
            <a:ext cx="7162800" cy="707886"/>
          </a:xfrm>
          <a:prstGeom prst="rect">
            <a:avLst/>
          </a:prstGeom>
          <a:noFill/>
        </p:spPr>
        <p:txBody>
          <a:bodyPr wrap="square" rtlCol="0">
            <a:spAutoFit/>
          </a:bodyPr>
          <a:lstStyle/>
          <a:p>
            <a:pPr algn="ctr"/>
            <a:r>
              <a:rPr lang="en-US" sz="4000" b="1" dirty="0"/>
              <a:t> Leadership Development</a:t>
            </a:r>
          </a:p>
        </p:txBody>
      </p:sp>
    </p:spTree>
    <p:extLst>
      <p:ext uri="{BB962C8B-B14F-4D97-AF65-F5344CB8AC3E}">
        <p14:creationId xmlns:p14="http://schemas.microsoft.com/office/powerpoint/2010/main" val="190099940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t gospel"/>
          <p:cNvPicPr>
            <a:picLocks noChangeAspect="1" noChangeArrowheads="1"/>
          </p:cNvPicPr>
          <p:nvPr/>
        </p:nvPicPr>
        <p:blipFill rotWithShape="1">
          <a:blip r:embed="rId3">
            <a:lum contrast="6000"/>
            <a:extLst>
              <a:ext uri="{28A0092B-C50C-407E-A947-70E740481C1C}">
                <a14:useLocalDpi xmlns:a14="http://schemas.microsoft.com/office/drawing/2010/main" val="0"/>
              </a:ext>
            </a:extLst>
          </a:blip>
          <a:srcRect l="42200" t="-171" r="6472" b="9849"/>
          <a:stretch/>
        </p:blipFill>
        <p:spPr bwMode="auto">
          <a:xfrm>
            <a:off x="6019800" y="1889537"/>
            <a:ext cx="4389968" cy="4221092"/>
          </a:xfrm>
          <a:prstGeom prst="rect">
            <a:avLst/>
          </a:prstGeom>
          <a:noFill/>
          <a:ln w="12700" algn="in">
            <a:solidFill>
              <a:srgbClr val="1F221E"/>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675F2F"/>
                  </a:outerShdw>
                </a:effectLst>
              </a14:hiddenEffects>
            </a:ext>
          </a:extLst>
        </p:spPr>
      </p:pic>
      <p:sp>
        <p:nvSpPr>
          <p:cNvPr id="3" name="TextBox 2"/>
          <p:cNvSpPr txBox="1"/>
          <p:nvPr/>
        </p:nvSpPr>
        <p:spPr>
          <a:xfrm>
            <a:off x="6019800" y="333513"/>
            <a:ext cx="4250264" cy="1200329"/>
          </a:xfrm>
          <a:prstGeom prst="rect">
            <a:avLst/>
          </a:prstGeom>
          <a:noFill/>
        </p:spPr>
        <p:txBody>
          <a:bodyPr wrap="square" rtlCol="0">
            <a:spAutoFit/>
          </a:bodyPr>
          <a:lstStyle/>
          <a:p>
            <a:pPr algn="ctr"/>
            <a:r>
              <a:rPr lang="en-US" sz="3600" b="1" dirty="0"/>
              <a:t>CREATING SPACE FOR GOD</a:t>
            </a:r>
          </a:p>
        </p:txBody>
      </p:sp>
      <p:pic>
        <p:nvPicPr>
          <p:cNvPr id="5" name="Picture 2" descr="O:\2 - MARKETING &amp; PICTURES\Pictures\Top 05 picts\DSC03649.JPG"/>
          <p:cNvPicPr>
            <a:picLocks noChangeAspect="1" noChangeArrowheads="1"/>
          </p:cNvPicPr>
          <p:nvPr/>
        </p:nvPicPr>
        <p:blipFill rotWithShape="1">
          <a:blip r:embed="rId4" cstate="print">
            <a:lum bright="-10000" contrast="10000"/>
          </a:blip>
          <a:srcRect t="15699" r="19798"/>
          <a:stretch/>
        </p:blipFill>
        <p:spPr bwMode="auto">
          <a:xfrm>
            <a:off x="1779106" y="271651"/>
            <a:ext cx="4105230" cy="3235771"/>
          </a:xfrm>
          <a:prstGeom prst="rect">
            <a:avLst/>
          </a:prstGeom>
          <a:noFill/>
        </p:spPr>
      </p:pic>
      <p:pic>
        <p:nvPicPr>
          <p:cNvPr id="6" name="Picture 2" descr="O:\2 - MARKETING &amp; PICTURES\Pictures\Summer Staff\2009 SS Photos\Owyhee Raft - Sitka, AK - May 8-16\Sitka YL Owyhee (211).jpg"/>
          <p:cNvPicPr>
            <a:picLocks noChangeAspect="1" noChangeArrowheads="1"/>
          </p:cNvPicPr>
          <p:nvPr/>
        </p:nvPicPr>
        <p:blipFill>
          <a:blip r:embed="rId5" cstate="print">
            <a:lum contrast="20000"/>
          </a:blip>
          <a:stretch>
            <a:fillRect/>
          </a:stretch>
        </p:blipFill>
        <p:spPr bwMode="auto">
          <a:xfrm>
            <a:off x="1779108" y="3601037"/>
            <a:ext cx="4105229" cy="3078921"/>
          </a:xfrm>
          <a:prstGeom prst="rect">
            <a:avLst/>
          </a:prstGeom>
          <a:noFill/>
        </p:spPr>
      </p:pic>
      <p:sp>
        <p:nvSpPr>
          <p:cNvPr id="7" name="TextBox 6"/>
          <p:cNvSpPr txBox="1"/>
          <p:nvPr/>
        </p:nvSpPr>
        <p:spPr>
          <a:xfrm>
            <a:off x="5884336" y="6070070"/>
            <a:ext cx="4525432" cy="646331"/>
          </a:xfrm>
          <a:prstGeom prst="rect">
            <a:avLst/>
          </a:prstGeom>
          <a:noFill/>
        </p:spPr>
        <p:txBody>
          <a:bodyPr wrap="square" rtlCol="0">
            <a:spAutoFit/>
          </a:bodyPr>
          <a:lstStyle/>
          <a:p>
            <a:pPr algn="ctr"/>
            <a:r>
              <a:rPr lang="en-US" sz="3600" dirty="0"/>
              <a:t> </a:t>
            </a:r>
            <a:r>
              <a:rPr lang="en-US" sz="2800" dirty="0"/>
              <a:t>Process time and reflection </a:t>
            </a:r>
          </a:p>
        </p:txBody>
      </p:sp>
    </p:spTree>
    <p:extLst>
      <p:ext uri="{BB962C8B-B14F-4D97-AF65-F5344CB8AC3E}">
        <p14:creationId xmlns:p14="http://schemas.microsoft.com/office/powerpoint/2010/main" val="346438141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52400"/>
            <a:ext cx="8229600" cy="1066800"/>
          </a:xfrm>
        </p:spPr>
        <p:txBody>
          <a:bodyPr/>
          <a:lstStyle/>
          <a:p>
            <a:pPr algn="ctr"/>
            <a:r>
              <a:rPr lang="en-US" b="1" dirty="0"/>
              <a:t>UPDATE</a:t>
            </a:r>
          </a:p>
        </p:txBody>
      </p:sp>
      <p:sp>
        <p:nvSpPr>
          <p:cNvPr id="4" name="Content Placeholder 3"/>
          <p:cNvSpPr>
            <a:spLocks noGrp="1"/>
          </p:cNvSpPr>
          <p:nvPr>
            <p:ph idx="1"/>
          </p:nvPr>
        </p:nvSpPr>
        <p:spPr>
          <a:xfrm>
            <a:off x="1775792" y="1143000"/>
            <a:ext cx="8968408" cy="4953000"/>
          </a:xfrm>
        </p:spPr>
        <p:txBody>
          <a:bodyPr/>
          <a:lstStyle/>
          <a:p>
            <a:r>
              <a:rPr lang="en-US" dirty="0"/>
              <a:t>Summer Housing 		Summer team in Duplex</a:t>
            </a:r>
          </a:p>
          <a:p>
            <a:r>
              <a:rPr lang="en-US" dirty="0"/>
              <a:t>Variety of  Teams 		Rural – Intercity </a:t>
            </a:r>
            <a:endParaRPr lang="en-US" dirty="0">
              <a:solidFill>
                <a:srgbClr val="FFFF00"/>
              </a:solidFill>
            </a:endParaRPr>
          </a:p>
          <a:p>
            <a:r>
              <a:rPr lang="en-US" dirty="0"/>
              <a:t>Local and Down Valley 		Chris McCormick</a:t>
            </a:r>
          </a:p>
          <a:p>
            <a:r>
              <a:rPr lang="en-US" dirty="0"/>
              <a:t>Property Development		Grant opportunity</a:t>
            </a:r>
          </a:p>
          <a:p>
            <a:r>
              <a:rPr lang="en-US" dirty="0"/>
              <a:t>Serving Opportunities		June 9-12 / July 23-26</a:t>
            </a:r>
          </a:p>
          <a:p>
            <a:r>
              <a:rPr lang="en-US" dirty="0"/>
              <a:t>Mustangs / Wildhearts</a:t>
            </a:r>
          </a:p>
          <a:p>
            <a:endParaRPr lang="en-US" dirty="0"/>
          </a:p>
        </p:txBody>
      </p:sp>
      <p:pic>
        <p:nvPicPr>
          <p:cNvPr id="2051" name="Picture 3" descr="C:\Users\gjohnson\Desktop\Dally and Jack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1" y="3581401"/>
            <a:ext cx="4851398" cy="27289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0800" y="5677989"/>
            <a:ext cx="4038600" cy="523220"/>
          </a:xfrm>
          <a:prstGeom prst="rect">
            <a:avLst/>
          </a:prstGeom>
          <a:noFill/>
        </p:spPr>
        <p:txBody>
          <a:bodyPr wrap="square" rtlCol="0">
            <a:spAutoFit/>
          </a:bodyPr>
          <a:lstStyle/>
          <a:p>
            <a:r>
              <a:rPr lang="en-US" sz="2800" dirty="0"/>
              <a:t>Meet Dally and Jackson</a:t>
            </a:r>
          </a:p>
        </p:txBody>
      </p:sp>
    </p:spTree>
    <p:extLst>
      <p:ext uri="{BB962C8B-B14F-4D97-AF65-F5344CB8AC3E}">
        <p14:creationId xmlns:p14="http://schemas.microsoft.com/office/powerpoint/2010/main" val="602640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52400"/>
            <a:ext cx="8229600" cy="1066800"/>
          </a:xfrm>
        </p:spPr>
        <p:txBody>
          <a:bodyPr/>
          <a:lstStyle/>
          <a:p>
            <a:pPr algn="ctr"/>
            <a:r>
              <a:rPr lang="en-US" b="1" dirty="0"/>
              <a:t>Projects in the Works</a:t>
            </a:r>
          </a:p>
        </p:txBody>
      </p:sp>
      <p:graphicFrame>
        <p:nvGraphicFramePr>
          <p:cNvPr id="4" name="Object 3"/>
          <p:cNvGraphicFramePr>
            <a:graphicFrameLocks noChangeAspect="1"/>
          </p:cNvGraphicFramePr>
          <p:nvPr>
            <p:extLst>
              <p:ext uri="{D42A27DB-BD31-4B8C-83A1-F6EECF244321}">
                <p14:modId xmlns:p14="http://schemas.microsoft.com/office/powerpoint/2010/main" val="2079097211"/>
              </p:ext>
            </p:extLst>
          </p:nvPr>
        </p:nvGraphicFramePr>
        <p:xfrm>
          <a:off x="1752601" y="4267201"/>
          <a:ext cx="3813175" cy="2468447"/>
        </p:xfrm>
        <a:graphic>
          <a:graphicData uri="http://schemas.openxmlformats.org/presentationml/2006/ole">
            <mc:AlternateContent xmlns:mc="http://schemas.openxmlformats.org/markup-compatibility/2006">
              <mc:Choice xmlns:v="urn:schemas-microsoft-com:vml" Requires="v">
                <p:oleObj spid="_x0000_s1049" name="Acrobat Document" r:id="rId4" imgW="9326718" imgH="6035040" progId="AcroExch.Document.11">
                  <p:embed/>
                </p:oleObj>
              </mc:Choice>
              <mc:Fallback>
                <p:oleObj name="Acrobat Document" r:id="rId4" imgW="9326718" imgH="6035040" progId="AcroExch.Document.11">
                  <p:embed/>
                  <p:pic>
                    <p:nvPicPr>
                      <p:cNvPr id="0" name=""/>
                      <p:cNvPicPr/>
                      <p:nvPr/>
                    </p:nvPicPr>
                    <p:blipFill>
                      <a:blip r:embed="rId5"/>
                      <a:stretch>
                        <a:fillRect/>
                      </a:stretch>
                    </p:blipFill>
                    <p:spPr>
                      <a:xfrm>
                        <a:off x="1752601" y="4267201"/>
                        <a:ext cx="3813175" cy="2468447"/>
                      </a:xfrm>
                      <a:prstGeom prst="rect">
                        <a:avLst/>
                      </a:prstGeom>
                    </p:spPr>
                  </p:pic>
                </p:oleObj>
              </mc:Fallback>
            </mc:AlternateContent>
          </a:graphicData>
        </a:graphic>
      </p:graphicFrame>
      <p:pic>
        <p:nvPicPr>
          <p:cNvPr id="1026" name="Picture 2" descr="chalet east elev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536" y="1219201"/>
            <a:ext cx="9372914" cy="2882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descr="cabin conceptua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400" y="4267199"/>
            <a:ext cx="3505200" cy="2450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3387212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066800"/>
            <a:ext cx="11811000" cy="5715000"/>
          </a:xfrm>
        </p:spPr>
        <p:txBody>
          <a:bodyPr>
            <a:normAutofit/>
          </a:bodyPr>
          <a:lstStyle/>
          <a:p>
            <a:pPr marL="0" indent="0" algn="ctr">
              <a:buNone/>
            </a:pPr>
            <a:r>
              <a:rPr lang="en-US" sz="2800" dirty="0" err="1"/>
              <a:t>Barna</a:t>
            </a:r>
            <a:r>
              <a:rPr lang="en-US" sz="2800" dirty="0"/>
              <a:t> Report – Reviving Evangelism</a:t>
            </a:r>
          </a:p>
          <a:p>
            <a:pPr lvl="0" algn="ctr"/>
            <a:r>
              <a:rPr lang="en-US" sz="2800" dirty="0"/>
              <a:t>Headwinds – Cultural Changes that impact sharing our Faith</a:t>
            </a:r>
          </a:p>
          <a:p>
            <a:pPr marL="365760" lvl="1" indent="0" algn="ctr">
              <a:buNone/>
            </a:pPr>
            <a:r>
              <a:rPr lang="en-US" sz="3400" i="1" dirty="0"/>
              <a:t> </a:t>
            </a:r>
          </a:p>
          <a:p>
            <a:pPr marL="365760" lvl="1" indent="0" algn="ctr">
              <a:buNone/>
            </a:pPr>
            <a:r>
              <a:rPr lang="en-US" sz="3600" i="1" dirty="0"/>
              <a:t>“Growing social isolation and diminishing spiritual interest do not make a friendly environment for sharing one’s faith”.</a:t>
            </a:r>
          </a:p>
          <a:p>
            <a:pPr marL="365760" lvl="1" indent="0" algn="ctr">
              <a:buNone/>
            </a:pPr>
            <a:endParaRPr lang="en-US" sz="3600" i="1" dirty="0">
              <a:solidFill>
                <a:srgbClr val="FFFF00"/>
              </a:solidFill>
            </a:endParaRPr>
          </a:p>
          <a:p>
            <a:pPr lvl="1"/>
            <a:r>
              <a:rPr lang="en-US" sz="2800" dirty="0"/>
              <a:t>What was once searching for God (spiritual hunger) is now “looking for meaning and purpose,” – (Find what feels good)</a:t>
            </a:r>
            <a:endParaRPr lang="en-US" sz="2800" dirty="0">
              <a:solidFill>
                <a:srgbClr val="FFFF00"/>
              </a:solidFill>
            </a:endParaRPr>
          </a:p>
        </p:txBody>
      </p:sp>
      <p:sp>
        <p:nvSpPr>
          <p:cNvPr id="3" name="Title 2"/>
          <p:cNvSpPr>
            <a:spLocks noGrp="1"/>
          </p:cNvSpPr>
          <p:nvPr>
            <p:ph type="title"/>
          </p:nvPr>
        </p:nvSpPr>
        <p:spPr>
          <a:xfrm>
            <a:off x="1981200" y="152400"/>
            <a:ext cx="8229600" cy="914400"/>
          </a:xfrm>
        </p:spPr>
        <p:txBody>
          <a:bodyPr/>
          <a:lstStyle/>
          <a:p>
            <a:pPr algn="ctr"/>
            <a:r>
              <a:rPr lang="en-US" dirty="0"/>
              <a:t>MINISTRY CHALLENGE</a:t>
            </a:r>
          </a:p>
        </p:txBody>
      </p:sp>
    </p:spTree>
    <p:extLst>
      <p:ext uri="{BB962C8B-B14F-4D97-AF65-F5344CB8AC3E}">
        <p14:creationId xmlns:p14="http://schemas.microsoft.com/office/powerpoint/2010/main" val="62356909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0"/>
            <a:ext cx="11430000" cy="5867400"/>
          </a:xfrm>
        </p:spPr>
        <p:txBody>
          <a:bodyPr>
            <a:normAutofit fontScale="92500"/>
          </a:bodyPr>
          <a:lstStyle/>
          <a:p>
            <a:pPr marL="0" indent="0">
              <a:buNone/>
            </a:pPr>
            <a:r>
              <a:rPr lang="en-US" dirty="0"/>
              <a:t>				</a:t>
            </a:r>
            <a:endParaRPr lang="en-US" sz="2900" dirty="0"/>
          </a:p>
          <a:p>
            <a:pPr lvl="1"/>
            <a:r>
              <a:rPr lang="en-US" sz="2900" b="1" dirty="0"/>
              <a:t>Belief in Self </a:t>
            </a:r>
            <a:r>
              <a:rPr lang="en-US" sz="2900" dirty="0"/>
              <a:t>– Majority believe you find Truth by looking inside yourself = shifting from a external to a internal source of authority</a:t>
            </a:r>
          </a:p>
          <a:p>
            <a:pPr marL="365760" lvl="1" indent="0">
              <a:buNone/>
            </a:pPr>
            <a:endParaRPr lang="en-US" sz="2900" dirty="0"/>
          </a:p>
          <a:p>
            <a:pPr lvl="1"/>
            <a:r>
              <a:rPr lang="en-US" sz="2900" b="1" dirty="0"/>
              <a:t>Spiritual Numbness</a:t>
            </a:r>
            <a:r>
              <a:rPr lang="en-US" sz="2900" b="1" i="1" dirty="0"/>
              <a:t> – </a:t>
            </a:r>
            <a:r>
              <a:rPr lang="en-US" sz="2900" i="1" dirty="0"/>
              <a:t>“Our culture has been taught that self-fulfillment, sexual freedom and economic success are the highest values”</a:t>
            </a:r>
          </a:p>
          <a:p>
            <a:pPr marL="365760" lvl="1" indent="0">
              <a:buNone/>
            </a:pPr>
            <a:endParaRPr lang="en-US" sz="2900" dirty="0"/>
          </a:p>
          <a:p>
            <a:pPr lvl="1"/>
            <a:r>
              <a:rPr lang="en-US" sz="2900" b="1" dirty="0"/>
              <a:t>Stay in your Lane </a:t>
            </a:r>
            <a:r>
              <a:rPr lang="en-US" sz="2900" dirty="0"/>
              <a:t>– the pressure to not offend. Attitudes toward Christianity are moving from being perceived as irrelevant to extremist</a:t>
            </a:r>
            <a:r>
              <a:rPr lang="en-US" sz="2900" dirty="0">
                <a:solidFill>
                  <a:srgbClr val="FFFF00"/>
                </a:solidFill>
              </a:rPr>
              <a:t>. </a:t>
            </a:r>
          </a:p>
          <a:p>
            <a:pPr marL="365760" lvl="1" indent="0">
              <a:buNone/>
            </a:pPr>
            <a:endParaRPr lang="en-US" sz="2900" dirty="0"/>
          </a:p>
          <a:p>
            <a:pPr lvl="1"/>
            <a:r>
              <a:rPr lang="en-US" sz="2900" b="1" dirty="0"/>
              <a:t>Skepticism of Sincerity - </a:t>
            </a:r>
            <a:r>
              <a:rPr lang="en-US" sz="2900" dirty="0"/>
              <a:t>(fake news) makes it harder to communicate heart to heart and generates suspicion of authenticity and credibility.</a:t>
            </a:r>
          </a:p>
          <a:p>
            <a:pPr marL="365760" lvl="1" indent="0">
              <a:buNone/>
            </a:pPr>
            <a:endParaRPr lang="en-US" dirty="0"/>
          </a:p>
          <a:p>
            <a:pPr marL="365760" lvl="1" indent="0">
              <a:buNone/>
            </a:pPr>
            <a:endParaRPr lang="en-US" dirty="0"/>
          </a:p>
          <a:p>
            <a:pPr lvl="1"/>
            <a:endParaRPr lang="en-US" dirty="0"/>
          </a:p>
        </p:txBody>
      </p:sp>
      <p:sp>
        <p:nvSpPr>
          <p:cNvPr id="3" name="Title 2"/>
          <p:cNvSpPr>
            <a:spLocks noGrp="1"/>
          </p:cNvSpPr>
          <p:nvPr>
            <p:ph type="title"/>
          </p:nvPr>
        </p:nvSpPr>
        <p:spPr>
          <a:xfrm>
            <a:off x="1981200" y="152400"/>
            <a:ext cx="8229600" cy="914400"/>
          </a:xfrm>
        </p:spPr>
        <p:txBody>
          <a:bodyPr>
            <a:normAutofit/>
          </a:bodyPr>
          <a:lstStyle/>
          <a:p>
            <a:pPr algn="ctr"/>
            <a:r>
              <a:rPr lang="en-US" dirty="0"/>
              <a:t>CONTRIBUTING FACTORS</a:t>
            </a:r>
          </a:p>
        </p:txBody>
      </p:sp>
    </p:spTree>
    <p:extLst>
      <p:ext uri="{BB962C8B-B14F-4D97-AF65-F5344CB8AC3E}">
        <p14:creationId xmlns:p14="http://schemas.microsoft.com/office/powerpoint/2010/main" val="4171507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11734800" cy="5791200"/>
          </a:xfrm>
        </p:spPr>
        <p:txBody>
          <a:bodyPr>
            <a:normAutofit/>
          </a:bodyPr>
          <a:lstStyle/>
          <a:p>
            <a:pPr marL="365760" lvl="1" indent="0" algn="ctr">
              <a:buNone/>
            </a:pPr>
            <a:r>
              <a:rPr lang="en-US" sz="2800" dirty="0"/>
              <a:t>Evangelism Decline </a:t>
            </a:r>
          </a:p>
          <a:p>
            <a:pPr marL="365760" lvl="1" indent="0">
              <a:buNone/>
            </a:pPr>
            <a:endParaRPr lang="en-US" dirty="0"/>
          </a:p>
          <a:p>
            <a:pPr marL="365760" lvl="1" indent="0">
              <a:buNone/>
            </a:pPr>
            <a:r>
              <a:rPr lang="en-US" dirty="0"/>
              <a:t>“Sharing the gospel today is made harder by an overall cultural resistance to conversations that high-light peoples differences”</a:t>
            </a:r>
          </a:p>
          <a:p>
            <a:pPr marL="365760" lvl="1" indent="0">
              <a:buNone/>
            </a:pPr>
            <a:endParaRPr lang="en-US" dirty="0"/>
          </a:p>
          <a:p>
            <a:pPr lvl="1"/>
            <a:r>
              <a:rPr lang="en-US" dirty="0"/>
              <a:t>A majority of practicing Christians don’t support evangelism</a:t>
            </a:r>
          </a:p>
          <a:p>
            <a:pPr lvl="4"/>
            <a:r>
              <a:rPr lang="en-US" sz="2400" dirty="0">
                <a:solidFill>
                  <a:schemeClr val="tx2"/>
                </a:solidFill>
              </a:rPr>
              <a:t>47% of Millennial Christians believe it’s flat out wrong</a:t>
            </a:r>
          </a:p>
          <a:p>
            <a:pPr lvl="4"/>
            <a:endParaRPr lang="en-US" sz="2400" dirty="0">
              <a:solidFill>
                <a:schemeClr val="tx2"/>
              </a:solidFill>
            </a:endParaRPr>
          </a:p>
          <a:p>
            <a:pPr lvl="4"/>
            <a:r>
              <a:rPr lang="en-US" sz="2400" b="1" dirty="0">
                <a:solidFill>
                  <a:schemeClr val="tx2"/>
                </a:solidFill>
              </a:rPr>
              <a:t>Great Commission what? - </a:t>
            </a:r>
            <a:r>
              <a:rPr lang="en-US" sz="2400" dirty="0">
                <a:solidFill>
                  <a:schemeClr val="tx2"/>
                </a:solidFill>
              </a:rPr>
              <a:t>51% of churchgoers say they have never heard of the concept of the great commission</a:t>
            </a:r>
          </a:p>
          <a:p>
            <a:pPr marL="777240" lvl="2" indent="0" algn="ctr">
              <a:buNone/>
            </a:pPr>
            <a:endParaRPr lang="en-US" sz="2000" dirty="0"/>
          </a:p>
          <a:p>
            <a:pPr marL="777240" lvl="2" indent="0" algn="ctr">
              <a:buNone/>
            </a:pPr>
            <a:r>
              <a:rPr lang="en-US" sz="2400" dirty="0"/>
              <a:t>Mat 9:36 – </a:t>
            </a:r>
            <a:r>
              <a:rPr lang="en-US" sz="2400" i="1" dirty="0"/>
              <a:t>“But when He saw the multitudes, He was moved with </a:t>
            </a:r>
            <a:r>
              <a:rPr lang="en-US" sz="2400" i="1" u="sng" dirty="0"/>
              <a:t>compassion</a:t>
            </a:r>
            <a:r>
              <a:rPr lang="en-US" sz="2400" i="1" dirty="0"/>
              <a:t> for the, because they were weary and scattered , like sheep having no shepherd.”</a:t>
            </a:r>
          </a:p>
        </p:txBody>
      </p:sp>
      <p:sp>
        <p:nvSpPr>
          <p:cNvPr id="3" name="Title 2"/>
          <p:cNvSpPr>
            <a:spLocks noGrp="1"/>
          </p:cNvSpPr>
          <p:nvPr>
            <p:ph type="title"/>
          </p:nvPr>
        </p:nvSpPr>
        <p:spPr>
          <a:xfrm>
            <a:off x="1981200" y="152400"/>
            <a:ext cx="8229600" cy="838200"/>
          </a:xfrm>
        </p:spPr>
        <p:txBody>
          <a:bodyPr/>
          <a:lstStyle/>
          <a:p>
            <a:pPr algn="ctr"/>
            <a:r>
              <a:rPr lang="en-US" dirty="0"/>
              <a:t>MINISTRY MINDSET</a:t>
            </a:r>
          </a:p>
        </p:txBody>
      </p:sp>
    </p:spTree>
    <p:extLst>
      <p:ext uri="{BB962C8B-B14F-4D97-AF65-F5344CB8AC3E}">
        <p14:creationId xmlns:p14="http://schemas.microsoft.com/office/powerpoint/2010/main" val="3024957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johnson\Desktop\Donor Engagement - Business Ma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33279" y="229398"/>
            <a:ext cx="6801321" cy="6400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0" y="274983"/>
            <a:ext cx="1361662" cy="6247864"/>
          </a:xfrm>
          <a:prstGeom prst="rect">
            <a:avLst/>
          </a:prstGeom>
          <a:noFill/>
        </p:spPr>
        <p:txBody>
          <a:bodyPr wrap="square" rtlCol="0">
            <a:spAutoFit/>
          </a:bodyPr>
          <a:lstStyle/>
          <a:p>
            <a:pPr algn="ctr"/>
            <a:r>
              <a:rPr lang="en-US" sz="3200" b="1" dirty="0"/>
              <a:t>C</a:t>
            </a:r>
          </a:p>
          <a:p>
            <a:pPr algn="ctr"/>
            <a:r>
              <a:rPr lang="en-US" sz="3200" b="1" dirty="0"/>
              <a:t>E</a:t>
            </a:r>
          </a:p>
          <a:p>
            <a:pPr algn="ctr"/>
            <a:r>
              <a:rPr lang="en-US" sz="3200" b="1" dirty="0"/>
              <a:t>L</a:t>
            </a:r>
          </a:p>
          <a:p>
            <a:pPr algn="ctr"/>
            <a:r>
              <a:rPr lang="en-US" sz="3200" b="1" dirty="0"/>
              <a:t>E</a:t>
            </a:r>
          </a:p>
          <a:p>
            <a:pPr algn="ctr"/>
            <a:r>
              <a:rPr lang="en-US" sz="3200" b="1" dirty="0"/>
              <a:t>B</a:t>
            </a:r>
          </a:p>
          <a:p>
            <a:pPr algn="ctr"/>
            <a:r>
              <a:rPr lang="en-US" sz="3200" b="1" dirty="0"/>
              <a:t>R</a:t>
            </a:r>
          </a:p>
          <a:p>
            <a:pPr algn="ctr"/>
            <a:r>
              <a:rPr lang="en-US" sz="3200" b="1" dirty="0"/>
              <a:t>A</a:t>
            </a:r>
          </a:p>
          <a:p>
            <a:pPr algn="ctr"/>
            <a:r>
              <a:rPr lang="en-US" sz="3200" b="1" dirty="0"/>
              <a:t>T</a:t>
            </a:r>
          </a:p>
          <a:p>
            <a:pPr algn="ctr"/>
            <a:r>
              <a:rPr lang="en-US" sz="3200" b="1" dirty="0"/>
              <a:t>I</a:t>
            </a:r>
          </a:p>
          <a:p>
            <a:pPr algn="ctr"/>
            <a:r>
              <a:rPr lang="en-US" sz="3200" b="1" dirty="0"/>
              <a:t>N</a:t>
            </a:r>
          </a:p>
          <a:p>
            <a:pPr algn="ctr"/>
            <a:r>
              <a:rPr lang="en-US" sz="3200" b="1" dirty="0"/>
              <a:t>G </a:t>
            </a:r>
          </a:p>
          <a:p>
            <a:pPr algn="ctr"/>
            <a:r>
              <a:rPr lang="en-US" sz="4800" b="1" dirty="0"/>
              <a:t>50</a:t>
            </a:r>
            <a:r>
              <a:rPr lang="en-US" sz="3200" b="1" dirty="0"/>
              <a:t>!</a:t>
            </a:r>
          </a:p>
        </p:txBody>
      </p:sp>
    </p:spTree>
    <p:extLst>
      <p:ext uri="{BB962C8B-B14F-4D97-AF65-F5344CB8AC3E}">
        <p14:creationId xmlns:p14="http://schemas.microsoft.com/office/powerpoint/2010/main" val="2033995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11582400" cy="5562600"/>
          </a:xfrm>
        </p:spPr>
        <p:txBody>
          <a:bodyPr>
            <a:normAutofit/>
          </a:bodyPr>
          <a:lstStyle/>
          <a:p>
            <a:pPr lvl="1"/>
            <a:r>
              <a:rPr lang="en-US" sz="2800" dirty="0"/>
              <a:t>Tailwinds – How can we engage?</a:t>
            </a:r>
          </a:p>
          <a:p>
            <a:pPr lvl="2"/>
            <a:r>
              <a:rPr lang="en-US" sz="2400" b="1" dirty="0"/>
              <a:t>Create Community </a:t>
            </a:r>
            <a:r>
              <a:rPr lang="en-US" sz="2400" dirty="0"/>
              <a:t>– To </a:t>
            </a:r>
            <a:r>
              <a:rPr lang="en-US" sz="2400" u="sng" dirty="0"/>
              <a:t>nurture</a:t>
            </a:r>
            <a:r>
              <a:rPr lang="en-US" sz="2400" dirty="0"/>
              <a:t> and sustain. People are isolated, many youth feeling empty and rejected – (award) </a:t>
            </a:r>
          </a:p>
          <a:p>
            <a:pPr marL="777240" lvl="2" indent="0">
              <a:buNone/>
            </a:pPr>
            <a:r>
              <a:rPr lang="en-US" sz="2400" dirty="0"/>
              <a:t> </a:t>
            </a:r>
            <a:r>
              <a:rPr lang="en-US" sz="2400" b="1" dirty="0"/>
              <a:t> </a:t>
            </a:r>
            <a:endParaRPr lang="en-US" sz="2400" dirty="0"/>
          </a:p>
          <a:p>
            <a:pPr lvl="2"/>
            <a:r>
              <a:rPr lang="en-US" sz="2400" b="1" dirty="0"/>
              <a:t>Relearn Conversations - </a:t>
            </a:r>
            <a:r>
              <a:rPr lang="en-US" sz="2400" dirty="0"/>
              <a:t> To cross social divides , engage in </a:t>
            </a:r>
            <a:r>
              <a:rPr lang="en-US" sz="2400" u="sng" dirty="0"/>
              <a:t>candid talk </a:t>
            </a:r>
            <a:r>
              <a:rPr lang="en-US" sz="2400" dirty="0"/>
              <a:t>with radical transparency (systemic issues brought to light)</a:t>
            </a:r>
          </a:p>
          <a:p>
            <a:pPr marL="777240" lvl="2" indent="0">
              <a:buNone/>
            </a:pPr>
            <a:r>
              <a:rPr lang="en-US" sz="2400" dirty="0"/>
              <a:t> </a:t>
            </a:r>
          </a:p>
          <a:p>
            <a:pPr lvl="2"/>
            <a:r>
              <a:rPr lang="en-US" sz="2400" b="1" dirty="0"/>
              <a:t>Conviction and Prayer– </a:t>
            </a:r>
            <a:r>
              <a:rPr lang="en-US" sz="2400" dirty="0"/>
              <a:t>Cultivate and pass on a deep, steady, </a:t>
            </a:r>
            <a:r>
              <a:rPr lang="en-US" sz="2400" u="sng" dirty="0"/>
              <a:t>resilient</a:t>
            </a:r>
            <a:r>
              <a:rPr lang="en-US" sz="2400" dirty="0"/>
              <a:t>  faith for the next generation of Christians in a “you do you” culture.</a:t>
            </a:r>
          </a:p>
          <a:p>
            <a:pPr marL="777240" lvl="2" indent="0">
              <a:buNone/>
            </a:pPr>
            <a:endParaRPr lang="en-US" sz="2400" dirty="0"/>
          </a:p>
          <a:p>
            <a:pPr lvl="2"/>
            <a:r>
              <a:rPr lang="en-US" sz="2400" b="1" dirty="0"/>
              <a:t>Be a Conduit </a:t>
            </a:r>
            <a:r>
              <a:rPr lang="en-US" sz="2400" dirty="0"/>
              <a:t>– Be </a:t>
            </a:r>
            <a:r>
              <a:rPr lang="en-US" sz="2400" u="sng" dirty="0"/>
              <a:t>led by the Spirit </a:t>
            </a:r>
            <a:r>
              <a:rPr lang="en-US" sz="2400" dirty="0"/>
              <a:t>and not be fearful in bearing witness to what Christ has done. (Hope)</a:t>
            </a:r>
          </a:p>
          <a:p>
            <a:pPr marL="777240" lvl="2" indent="0">
              <a:buNone/>
            </a:pPr>
            <a:endParaRPr lang="en-US" sz="2400" dirty="0"/>
          </a:p>
          <a:p>
            <a:pPr lvl="2"/>
            <a:endParaRPr lang="en-US" sz="1300" dirty="0"/>
          </a:p>
          <a:p>
            <a:endParaRPr lang="en-US" sz="1800" dirty="0"/>
          </a:p>
          <a:p>
            <a:pPr lvl="2"/>
            <a:endParaRPr lang="en-US" dirty="0"/>
          </a:p>
        </p:txBody>
      </p:sp>
      <p:sp>
        <p:nvSpPr>
          <p:cNvPr id="3" name="Title 2"/>
          <p:cNvSpPr>
            <a:spLocks noGrp="1"/>
          </p:cNvSpPr>
          <p:nvPr>
            <p:ph type="title"/>
          </p:nvPr>
        </p:nvSpPr>
        <p:spPr>
          <a:xfrm>
            <a:off x="1981200" y="152400"/>
            <a:ext cx="8229600" cy="990600"/>
          </a:xfrm>
        </p:spPr>
        <p:txBody>
          <a:bodyPr>
            <a:normAutofit/>
          </a:bodyPr>
          <a:lstStyle/>
          <a:p>
            <a:pPr algn="ctr"/>
            <a:r>
              <a:rPr lang="en-US" dirty="0"/>
              <a:t>MINISTRY OPPORTUNITY</a:t>
            </a:r>
          </a:p>
        </p:txBody>
      </p:sp>
    </p:spTree>
    <p:extLst>
      <p:ext uri="{BB962C8B-B14F-4D97-AF65-F5344CB8AC3E}">
        <p14:creationId xmlns:p14="http://schemas.microsoft.com/office/powerpoint/2010/main" val="1946205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762000"/>
            <a:ext cx="11734800" cy="5791200"/>
          </a:xfrm>
        </p:spPr>
        <p:txBody>
          <a:bodyPr>
            <a:normAutofit lnSpcReduction="10000"/>
          </a:bodyPr>
          <a:lstStyle/>
          <a:p>
            <a:pPr marL="0" indent="0" algn="ctr">
              <a:buNone/>
            </a:pPr>
            <a:r>
              <a:rPr lang="en-US" sz="3200" b="1" i="1" dirty="0"/>
              <a:t>“Evangelism is how we love the world, as God does, conversion is the work of the Holy Spirit. Live the truth you tell. Tell the truth you live. The rest is Gods business</a:t>
            </a:r>
          </a:p>
          <a:p>
            <a:pPr marL="0" indent="0" algn="ctr">
              <a:buNone/>
            </a:pPr>
            <a:r>
              <a:rPr lang="en-US" sz="3200" dirty="0"/>
              <a:t>~Michelle Jones</a:t>
            </a:r>
          </a:p>
          <a:p>
            <a:pPr marL="0" indent="0" algn="ctr">
              <a:buNone/>
            </a:pPr>
            <a:endParaRPr lang="en-US" sz="3200" b="1" i="1" dirty="0"/>
          </a:p>
          <a:p>
            <a:pPr algn="ctr"/>
            <a:r>
              <a:rPr lang="en-US" sz="3200" dirty="0"/>
              <a:t>Pray for our summer teams, that we can live out  Gal 5:22</a:t>
            </a:r>
          </a:p>
          <a:p>
            <a:pPr marL="0" indent="0" algn="ctr">
              <a:buNone/>
            </a:pPr>
            <a:endParaRPr lang="en-US" sz="3200" i="1" dirty="0"/>
          </a:p>
          <a:p>
            <a:pPr marL="0" indent="0" algn="ctr">
              <a:buNone/>
            </a:pPr>
            <a:r>
              <a:rPr lang="en-US" sz="3200" i="1" dirty="0"/>
              <a:t>“But the fruit of the Spirit is love, joy, peace, patience, kindness, goodness, faithfulness, gentleness and self control. Against such things there is no law.” 25 Since we live by the Spirit, let us keep in step with the Spirit.”</a:t>
            </a:r>
          </a:p>
          <a:p>
            <a:pPr marL="0" indent="0" algn="ctr">
              <a:buNone/>
            </a:pPr>
            <a:endParaRPr lang="en-US" sz="2400" b="1" i="1" dirty="0"/>
          </a:p>
        </p:txBody>
      </p:sp>
    </p:spTree>
    <p:extLst>
      <p:ext uri="{BB962C8B-B14F-4D97-AF65-F5344CB8AC3E}">
        <p14:creationId xmlns:p14="http://schemas.microsoft.com/office/powerpoint/2010/main" val="1992775748"/>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11430000" cy="6400800"/>
          </a:xfrm>
        </p:spPr>
        <p:txBody>
          <a:bodyPr>
            <a:normAutofit/>
          </a:bodyPr>
          <a:lstStyle/>
          <a:p>
            <a:pPr marL="0" indent="0" algn="ctr">
              <a:buNone/>
            </a:pPr>
            <a:r>
              <a:rPr lang="en-US" sz="3200" b="1" i="1" dirty="0"/>
              <a:t>2 Tim 1:8 	“So do not be ashamed to testify about our Lord or ashamed of me his prisoner. But join with me in suffering for the gospel by the power of God, who has saved us and called us to a holy life. Not because of anything we have done but because of his own purpose and grace.”</a:t>
            </a:r>
          </a:p>
          <a:p>
            <a:pPr marL="0" indent="0" algn="ctr">
              <a:buNone/>
            </a:pPr>
            <a:endParaRPr lang="en-US" sz="3200" b="1" i="1" dirty="0"/>
          </a:p>
          <a:p>
            <a:pPr marL="0" indent="0" algn="ctr">
              <a:buNone/>
            </a:pPr>
            <a:r>
              <a:rPr lang="en-US" sz="3200" b="1" i="1" dirty="0"/>
              <a:t>Matt 28:19	“Therefore go and make disciples of all nations, baptizing them in the name of the Father and of the Son and of the Holy Spirit, and teaching them to obey everything I have commanded you. And surly I am with you always, to the very end of the age.”</a:t>
            </a:r>
            <a:endParaRPr lang="en-US" sz="3200" dirty="0"/>
          </a:p>
        </p:txBody>
      </p:sp>
    </p:spTree>
    <p:extLst>
      <p:ext uri="{BB962C8B-B14F-4D97-AF65-F5344CB8AC3E}">
        <p14:creationId xmlns:p14="http://schemas.microsoft.com/office/powerpoint/2010/main" val="2002055547"/>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johnson\Desktop\New Logo's\Stonewater_graphic_blue_CMYK_3color.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86001" y="609600"/>
            <a:ext cx="7723341" cy="47609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04052" y="5747267"/>
            <a:ext cx="7162800" cy="461665"/>
          </a:xfrm>
          <a:prstGeom prst="rect">
            <a:avLst/>
          </a:prstGeom>
          <a:noFill/>
        </p:spPr>
        <p:txBody>
          <a:bodyPr wrap="square" rtlCol="0">
            <a:spAutoFit/>
          </a:bodyPr>
          <a:lstStyle/>
          <a:p>
            <a:pPr algn="ctr"/>
            <a:r>
              <a:rPr lang="en-US" sz="2400" dirty="0"/>
              <a:t>Overview, update, and challenges</a:t>
            </a:r>
          </a:p>
        </p:txBody>
      </p:sp>
    </p:spTree>
    <p:extLst>
      <p:ext uri="{BB962C8B-B14F-4D97-AF65-F5344CB8AC3E}">
        <p14:creationId xmlns:p14="http://schemas.microsoft.com/office/powerpoint/2010/main" val="43034170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2819400" cy="1249362"/>
          </a:xfrm>
        </p:spPr>
        <p:txBody>
          <a:bodyPr>
            <a:normAutofit fontScale="90000"/>
          </a:bodyPr>
          <a:lstStyle/>
          <a:p>
            <a:pPr algn="ctr"/>
            <a:r>
              <a:rPr lang="en-US" dirty="0"/>
              <a:t>Ministry </a:t>
            </a:r>
            <a:br>
              <a:rPr lang="en-US" dirty="0"/>
            </a:br>
            <a:r>
              <a:rPr lang="en-US" dirty="0"/>
              <a:t>Integration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78847805"/>
              </p:ext>
            </p:extLst>
          </p:nvPr>
        </p:nvGraphicFramePr>
        <p:xfrm>
          <a:off x="1828800" y="228600"/>
          <a:ext cx="880745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568935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533400"/>
            <a:ext cx="11125200" cy="6019800"/>
          </a:xfrm>
        </p:spPr>
        <p:txBody>
          <a:bodyPr>
            <a:normAutofit fontScale="77500" lnSpcReduction="20000"/>
          </a:bodyPr>
          <a:lstStyle/>
          <a:p>
            <a:r>
              <a:rPr lang="en-US" sz="3100" dirty="0"/>
              <a:t>15 		Full &amp; Part Time Staff</a:t>
            </a:r>
          </a:p>
          <a:p>
            <a:r>
              <a:rPr lang="en-US" sz="3100" dirty="0"/>
              <a:t>8-16		Summer Staff</a:t>
            </a:r>
          </a:p>
          <a:p>
            <a:r>
              <a:rPr lang="en-US" sz="3100" dirty="0"/>
              <a:t>20-40 	Volunteer Staff</a:t>
            </a:r>
          </a:p>
          <a:p>
            <a:r>
              <a:rPr lang="en-US" sz="3100" dirty="0"/>
              <a:t>224 		Groups</a:t>
            </a:r>
          </a:p>
          <a:p>
            <a:r>
              <a:rPr lang="en-US" sz="3100" dirty="0"/>
              <a:t>4k 		Participants</a:t>
            </a:r>
          </a:p>
          <a:p>
            <a:r>
              <a:rPr lang="en-US" sz="3100" dirty="0"/>
              <a:t>11k		Contact days</a:t>
            </a:r>
          </a:p>
          <a:p>
            <a:pPr marL="0" indent="0">
              <a:buNone/>
            </a:pPr>
            <a:endParaRPr lang="en-US" dirty="0"/>
          </a:p>
          <a:p>
            <a:pPr marL="0" indent="0" algn="ctr">
              <a:buNone/>
            </a:pPr>
            <a:r>
              <a:rPr lang="en-US" sz="3300" i="1" dirty="0"/>
              <a:t>I loved the way the staff immediately got involved with the kids as soon as they arrived and naturally mingled into the various groups of kids! They were so encouraging to all the kids and I was grateful for their vulnerability and honesty in sharing their testimonies</a:t>
            </a:r>
            <a:r>
              <a:rPr lang="en-US" sz="3300" dirty="0"/>
              <a:t>. ~ Omak Landing youth ministries</a:t>
            </a:r>
          </a:p>
          <a:p>
            <a:endParaRPr lang="en-US" sz="3300" dirty="0"/>
          </a:p>
          <a:p>
            <a:pPr marL="0" indent="0" algn="ctr">
              <a:buNone/>
            </a:pPr>
            <a:r>
              <a:rPr lang="en-US" sz="3300" i="1" dirty="0"/>
              <a:t>We had a few students, who although they are not religious, felt open to the idea of exploring their faith after their time at Stonewater. You team was a safe and open place to experience God in a new way!  </a:t>
            </a:r>
            <a:r>
              <a:rPr lang="en-US" sz="3300" dirty="0"/>
              <a:t>~ Act Six leaders</a:t>
            </a:r>
          </a:p>
          <a:p>
            <a:endParaRPr lang="en-US" dirty="0"/>
          </a:p>
        </p:txBody>
      </p:sp>
      <p:sp>
        <p:nvSpPr>
          <p:cNvPr id="3" name="Title 2"/>
          <p:cNvSpPr>
            <a:spLocks noGrp="1"/>
          </p:cNvSpPr>
          <p:nvPr>
            <p:ph type="title"/>
          </p:nvPr>
        </p:nvSpPr>
        <p:spPr>
          <a:xfrm>
            <a:off x="6096000" y="762000"/>
            <a:ext cx="4191000" cy="990600"/>
          </a:xfrm>
        </p:spPr>
        <p:txBody>
          <a:bodyPr/>
          <a:lstStyle/>
          <a:p>
            <a:pPr algn="ctr"/>
            <a:r>
              <a:rPr lang="en-US" b="1" dirty="0"/>
              <a:t>Stats</a:t>
            </a:r>
          </a:p>
        </p:txBody>
      </p:sp>
    </p:spTree>
    <p:extLst>
      <p:ext uri="{BB962C8B-B14F-4D97-AF65-F5344CB8AC3E}">
        <p14:creationId xmlns:p14="http://schemas.microsoft.com/office/powerpoint/2010/main" val="149893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johnson\Desktop\SS 1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1" y="533400"/>
            <a:ext cx="8054633" cy="536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70138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0256" y="320040"/>
            <a:ext cx="7848600" cy="646331"/>
          </a:xfrm>
          <a:prstGeom prst="rect">
            <a:avLst/>
          </a:prstGeom>
          <a:noFill/>
        </p:spPr>
        <p:txBody>
          <a:bodyPr wrap="square" rtlCol="0">
            <a:spAutoFit/>
          </a:bodyPr>
          <a:lstStyle/>
          <a:p>
            <a:r>
              <a:rPr lang="en-US" sz="3600" dirty="0"/>
              <a:t>CREATED FOR ADVENTURE</a:t>
            </a:r>
          </a:p>
        </p:txBody>
      </p:sp>
      <p:sp>
        <p:nvSpPr>
          <p:cNvPr id="3" name="Content Placeholder 2"/>
          <p:cNvSpPr>
            <a:spLocks noGrp="1"/>
          </p:cNvSpPr>
          <p:nvPr>
            <p:ph idx="1"/>
          </p:nvPr>
        </p:nvSpPr>
        <p:spPr>
          <a:xfrm>
            <a:off x="533400" y="1219200"/>
            <a:ext cx="6248400" cy="5334000"/>
          </a:xfrm>
        </p:spPr>
        <p:txBody>
          <a:bodyPr>
            <a:normAutofit/>
          </a:bodyPr>
          <a:lstStyle/>
          <a:p>
            <a:pPr marL="0" indent="0" algn="ctr">
              <a:buNone/>
            </a:pPr>
            <a:r>
              <a:rPr lang="en-US" sz="3000" i="1" dirty="0"/>
              <a:t>God has wired us so that our bodies, minds, and spirits require challenge, and we flourish especially when we face challenges for a cause greater then ourselves. We experience the flow of the Spirit most deeply when we focus on challenges that  enrich the community and when we cease to be preoccupied with our own advancement.</a:t>
            </a:r>
            <a:r>
              <a:rPr lang="en-US" sz="3200" b="1" dirty="0"/>
              <a:t> </a:t>
            </a:r>
          </a:p>
          <a:p>
            <a:pPr marL="0" indent="0" algn="ctr">
              <a:buNone/>
            </a:pPr>
            <a:r>
              <a:rPr lang="en-US" sz="2400" dirty="0"/>
              <a:t>Jon Ortberg</a:t>
            </a:r>
            <a:r>
              <a:rPr lang="en-US" sz="2400" i="1" dirty="0"/>
              <a:t> </a:t>
            </a:r>
            <a:endParaRPr lang="en-US" sz="2400" dirty="0"/>
          </a:p>
        </p:txBody>
      </p:sp>
      <p:pic>
        <p:nvPicPr>
          <p:cNvPr id="5" name="Picture 2" descr="C:\Users\gjohnson\Desktop\Summer 14\IMG_26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199" y="1220460"/>
            <a:ext cx="3812351" cy="510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762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2 - MARKETING &amp; PICTURES\Pictures\Top Photos Collected 10.23.12\Summer Staff Training 2012 Brezicha (239).JPG"/>
          <p:cNvPicPr>
            <a:picLocks noChangeAspect="1" noChangeArrowheads="1"/>
          </p:cNvPicPr>
          <p:nvPr/>
        </p:nvPicPr>
        <p:blipFill rotWithShape="1">
          <a:blip r:embed="rId3" cstate="print"/>
          <a:srcRect r="8656" b="11297"/>
          <a:stretch/>
        </p:blipFill>
        <p:spPr bwMode="auto">
          <a:xfrm>
            <a:off x="1868558" y="363440"/>
            <a:ext cx="4459357" cy="2879450"/>
          </a:xfrm>
          <a:prstGeom prst="rect">
            <a:avLst/>
          </a:prstGeom>
          <a:noFill/>
        </p:spPr>
      </p:pic>
      <p:pic>
        <p:nvPicPr>
          <p:cNvPr id="5" name="Picture 2" descr="O:\2 - MARKETING &amp; PICTURES\Pictures\Top Photos Collected 10.23.12\Kings School Girls 2012 205.JPG"/>
          <p:cNvPicPr>
            <a:picLocks noChangeAspect="1" noChangeArrowheads="1"/>
          </p:cNvPicPr>
          <p:nvPr/>
        </p:nvPicPr>
        <p:blipFill rotWithShape="1">
          <a:blip r:embed="rId4" cstate="print"/>
          <a:srcRect l="9419" b="14134"/>
          <a:stretch/>
        </p:blipFill>
        <p:spPr bwMode="auto">
          <a:xfrm>
            <a:off x="5103335" y="3387180"/>
            <a:ext cx="5107466" cy="3242220"/>
          </a:xfrm>
          <a:prstGeom prst="rect">
            <a:avLst/>
          </a:prstGeom>
          <a:noFill/>
        </p:spPr>
      </p:pic>
      <p:pic>
        <p:nvPicPr>
          <p:cNvPr id="3074" name="Picture 2" descr="C:\Users\gjohnson\Desktop\rock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47290"/>
            <a:ext cx="3860800" cy="289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40565" y="4333482"/>
            <a:ext cx="3810000" cy="1077218"/>
          </a:xfrm>
          <a:prstGeom prst="rect">
            <a:avLst/>
          </a:prstGeom>
          <a:noFill/>
        </p:spPr>
        <p:txBody>
          <a:bodyPr wrap="square" rtlCol="0">
            <a:spAutoFit/>
          </a:bodyPr>
          <a:lstStyle/>
          <a:p>
            <a:pPr algn="ctr"/>
            <a:r>
              <a:rPr lang="en-US" sz="3200" dirty="0"/>
              <a:t>Creating Space </a:t>
            </a:r>
          </a:p>
          <a:p>
            <a:pPr algn="ctr"/>
            <a:r>
              <a:rPr lang="en-US" sz="3200" dirty="0"/>
              <a:t>To Build Trust</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DA-01\gjohnson\Greg\My Pictures\Business Pictures\Silver s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94861"/>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Greg\Pictures\Baker 2010\Rick\08172010\P1020029.JPG"/>
          <p:cNvPicPr>
            <a:picLocks noChangeAspect="1" noChangeArrowheads="1"/>
          </p:cNvPicPr>
          <p:nvPr/>
        </p:nvPicPr>
        <p:blipFill>
          <a:blip r:embed="rId4" cstate="print"/>
          <a:srcRect/>
          <a:stretch>
            <a:fillRect/>
          </a:stretch>
        </p:blipFill>
        <p:spPr bwMode="auto">
          <a:xfrm>
            <a:off x="6400800" y="494265"/>
            <a:ext cx="3887856" cy="2915892"/>
          </a:xfrm>
          <a:prstGeom prst="rect">
            <a:avLst/>
          </a:prstGeom>
          <a:noFill/>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1" y="3723526"/>
            <a:ext cx="5107056" cy="287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33600" y="4267200"/>
            <a:ext cx="2590800" cy="1569660"/>
          </a:xfrm>
          <a:prstGeom prst="rect">
            <a:avLst/>
          </a:prstGeom>
          <a:noFill/>
        </p:spPr>
        <p:txBody>
          <a:bodyPr wrap="square" rtlCol="0">
            <a:spAutoFit/>
          </a:bodyPr>
          <a:lstStyle/>
          <a:p>
            <a:pPr algn="ctr"/>
            <a:r>
              <a:rPr lang="en-US" sz="3200" dirty="0"/>
              <a:t>Experiences Build Relationships</a:t>
            </a:r>
          </a:p>
        </p:txBody>
      </p:sp>
    </p:spTree>
  </p:cSld>
  <p:clrMapOvr>
    <a:masterClrMapping/>
  </p:clrMapOvr>
  <p:transition spd="slow">
    <p:wip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2612</TotalTime>
  <Words>602</Words>
  <Application>Microsoft Office PowerPoint</Application>
  <PresentationFormat>Widescreen</PresentationFormat>
  <Paragraphs>136</Paragraphs>
  <Slides>22</Slides>
  <Notes>22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7" baseType="lpstr">
      <vt:lpstr>Calibri</vt:lpstr>
      <vt:lpstr>Constantia</vt:lpstr>
      <vt:lpstr>Wingdings 2</vt:lpstr>
      <vt:lpstr>Paper</vt:lpstr>
      <vt:lpstr>Acrobat Document</vt:lpstr>
      <vt:lpstr>PowerPoint Presentation</vt:lpstr>
      <vt:lpstr>PowerPoint Presentation</vt:lpstr>
      <vt:lpstr>PowerPoint Presentation</vt:lpstr>
      <vt:lpstr>Ministry  Integration</vt:lpstr>
      <vt:lpstr>Stats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vt:lpstr>
      <vt:lpstr>Projects in the Works</vt:lpstr>
      <vt:lpstr>MINISTRY CHALLENGE</vt:lpstr>
      <vt:lpstr>CONTRIBUTING FACTORS</vt:lpstr>
      <vt:lpstr>MINISTRY MINDSET</vt:lpstr>
      <vt:lpstr>MINISTRY OPPORTUNITY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Johnson</dc:creator>
  <cp:lastModifiedBy>PCC Administrator</cp:lastModifiedBy>
  <cp:revision>107</cp:revision>
  <cp:lastPrinted>2019-06-29T00:38:16Z</cp:lastPrinted>
  <dcterms:created xsi:type="dcterms:W3CDTF">2006-08-16T00:00:00Z</dcterms:created>
  <dcterms:modified xsi:type="dcterms:W3CDTF">2019-06-30T16:52:05Z</dcterms:modified>
</cp:coreProperties>
</file>